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661" r:id="rId5"/>
    <p:sldId id="664" r:id="rId6"/>
    <p:sldId id="674" r:id="rId7"/>
    <p:sldId id="657" r:id="rId8"/>
    <p:sldId id="663" r:id="rId9"/>
    <p:sldId id="659" r:id="rId10"/>
    <p:sldId id="658" r:id="rId11"/>
    <p:sldId id="650" r:id="rId12"/>
    <p:sldId id="651" r:id="rId13"/>
    <p:sldId id="654" r:id="rId14"/>
    <p:sldId id="653" r:id="rId15"/>
    <p:sldId id="652" r:id="rId16"/>
    <p:sldId id="662" r:id="rId17"/>
    <p:sldId id="660" r:id="rId18"/>
    <p:sldId id="665" r:id="rId19"/>
    <p:sldId id="666" r:id="rId20"/>
    <p:sldId id="667" r:id="rId21"/>
    <p:sldId id="668" r:id="rId22"/>
    <p:sldId id="669" r:id="rId23"/>
    <p:sldId id="670" r:id="rId24"/>
    <p:sldId id="671" r:id="rId25"/>
    <p:sldId id="6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AE4D7-24B7-4909-BB27-6E06A3813F18}" v="155" dt="2020-05-25T08:55:14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2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 Debray" userId="143aa950-4658-4468-8dfb-66bf955fef56" providerId="ADAL" clId="{88CAB9B1-950D-4DBC-8DBD-22B314A3F92C}"/>
    <pc:docChg chg="undo custSel addSld modSld">
      <pc:chgData name="Yann Debray" userId="143aa950-4658-4468-8dfb-66bf955fef56" providerId="ADAL" clId="{88CAB9B1-950D-4DBC-8DBD-22B314A3F92C}" dt="2020-05-20T10:28:41.397" v="378" actId="20577"/>
      <pc:docMkLst>
        <pc:docMk/>
      </pc:docMkLst>
      <pc:sldChg chg="modSp">
        <pc:chgData name="Yann Debray" userId="143aa950-4658-4468-8dfb-66bf955fef56" providerId="ADAL" clId="{88CAB9B1-950D-4DBC-8DBD-22B314A3F92C}" dt="2020-05-20T10:28:01.648" v="351" actId="20577"/>
        <pc:sldMkLst>
          <pc:docMk/>
          <pc:sldMk cId="536442033" sldId="650"/>
        </pc:sldMkLst>
        <pc:spChg chg="mod">
          <ac:chgData name="Yann Debray" userId="143aa950-4658-4468-8dfb-66bf955fef56" providerId="ADAL" clId="{88CAB9B1-950D-4DBC-8DBD-22B314A3F92C}" dt="2020-05-20T10:28:01.648" v="351" actId="20577"/>
          <ac:spMkLst>
            <pc:docMk/>
            <pc:sldMk cId="536442033" sldId="650"/>
            <ac:spMk id="2" creationId="{77476251-DB10-4726-AD98-36476E657516}"/>
          </ac:spMkLst>
        </pc:spChg>
      </pc:sldChg>
      <pc:sldChg chg="modSp">
        <pc:chgData name="Yann Debray" userId="143aa950-4658-4468-8dfb-66bf955fef56" providerId="ADAL" clId="{88CAB9B1-950D-4DBC-8DBD-22B314A3F92C}" dt="2020-05-20T10:28:05.517" v="355" actId="20577"/>
        <pc:sldMkLst>
          <pc:docMk/>
          <pc:sldMk cId="2871427286" sldId="651"/>
        </pc:sldMkLst>
        <pc:spChg chg="mod">
          <ac:chgData name="Yann Debray" userId="143aa950-4658-4468-8dfb-66bf955fef56" providerId="ADAL" clId="{88CAB9B1-950D-4DBC-8DBD-22B314A3F92C}" dt="2020-05-20T10:28:05.517" v="355" actId="20577"/>
          <ac:spMkLst>
            <pc:docMk/>
            <pc:sldMk cId="2871427286" sldId="651"/>
            <ac:spMk id="2" creationId="{489796A6-619E-497A-896E-90576D25180C}"/>
          </ac:spMkLst>
        </pc:spChg>
      </pc:sldChg>
      <pc:sldChg chg="modSp">
        <pc:chgData name="Yann Debray" userId="143aa950-4658-4468-8dfb-66bf955fef56" providerId="ADAL" clId="{88CAB9B1-950D-4DBC-8DBD-22B314A3F92C}" dt="2020-05-20T10:28:10.233" v="365" actId="20577"/>
        <pc:sldMkLst>
          <pc:docMk/>
          <pc:sldMk cId="617309953" sldId="654"/>
        </pc:sldMkLst>
        <pc:spChg chg="mod">
          <ac:chgData name="Yann Debray" userId="143aa950-4658-4468-8dfb-66bf955fef56" providerId="ADAL" clId="{88CAB9B1-950D-4DBC-8DBD-22B314A3F92C}" dt="2020-05-20T10:28:10.233" v="365" actId="20577"/>
          <ac:spMkLst>
            <pc:docMk/>
            <pc:sldMk cId="617309953" sldId="654"/>
            <ac:spMk id="2" creationId="{3E93DF23-1578-4A0E-AD4D-2BD75BC25E87}"/>
          </ac:spMkLst>
        </pc:spChg>
      </pc:sldChg>
      <pc:sldChg chg="addSp delSp modSp">
        <pc:chgData name="Yann Debray" userId="143aa950-4658-4468-8dfb-66bf955fef56" providerId="ADAL" clId="{88CAB9B1-950D-4DBC-8DBD-22B314A3F92C}" dt="2020-05-20T10:27:33.325" v="330" actId="20577"/>
        <pc:sldMkLst>
          <pc:docMk/>
          <pc:sldMk cId="2532713529" sldId="657"/>
        </pc:sldMkLst>
        <pc:spChg chg="mod">
          <ac:chgData name="Yann Debray" userId="143aa950-4658-4468-8dfb-66bf955fef56" providerId="ADAL" clId="{88CAB9B1-950D-4DBC-8DBD-22B314A3F92C}" dt="2020-05-20T10:27:33.325" v="330" actId="20577"/>
          <ac:spMkLst>
            <pc:docMk/>
            <pc:sldMk cId="2532713529" sldId="657"/>
            <ac:spMk id="2" creationId="{5C502551-E0AC-48F5-9970-649076CA8071}"/>
          </ac:spMkLst>
        </pc:spChg>
        <pc:spChg chg="mod">
          <ac:chgData name="Yann Debray" userId="143aa950-4658-4468-8dfb-66bf955fef56" providerId="ADAL" clId="{88CAB9B1-950D-4DBC-8DBD-22B314A3F92C}" dt="2020-05-20T10:27:09.980" v="320" actId="20577"/>
          <ac:spMkLst>
            <pc:docMk/>
            <pc:sldMk cId="2532713529" sldId="657"/>
            <ac:spMk id="17" creationId="{038E0F89-7519-41F6-89C7-379D819F4BD3}"/>
          </ac:spMkLst>
        </pc:spChg>
        <pc:picChg chg="del">
          <ac:chgData name="Yann Debray" userId="143aa950-4658-4468-8dfb-66bf955fef56" providerId="ADAL" clId="{88CAB9B1-950D-4DBC-8DBD-22B314A3F92C}" dt="2020-05-20T10:27:00.282" v="311" actId="478"/>
          <ac:picMkLst>
            <pc:docMk/>
            <pc:sldMk cId="2532713529" sldId="657"/>
            <ac:picMk id="7" creationId="{AF6262BD-E029-4A51-9F6E-549AF2A52719}"/>
          </ac:picMkLst>
        </pc:picChg>
        <pc:picChg chg="del">
          <ac:chgData name="Yann Debray" userId="143aa950-4658-4468-8dfb-66bf955fef56" providerId="ADAL" clId="{88CAB9B1-950D-4DBC-8DBD-22B314A3F92C}" dt="2020-05-20T10:27:00.282" v="311" actId="478"/>
          <ac:picMkLst>
            <pc:docMk/>
            <pc:sldMk cId="2532713529" sldId="657"/>
            <ac:picMk id="9" creationId="{8400851D-8DC5-4D30-A62A-050EDEC85A6B}"/>
          </ac:picMkLst>
        </pc:picChg>
        <pc:picChg chg="del">
          <ac:chgData name="Yann Debray" userId="143aa950-4658-4468-8dfb-66bf955fef56" providerId="ADAL" clId="{88CAB9B1-950D-4DBC-8DBD-22B314A3F92C}" dt="2020-05-20T10:26:58.438" v="310"/>
          <ac:picMkLst>
            <pc:docMk/>
            <pc:sldMk cId="2532713529" sldId="657"/>
            <ac:picMk id="11" creationId="{71FFEDF4-17B1-4806-BBE7-ABDD639E4416}"/>
          </ac:picMkLst>
        </pc:picChg>
        <pc:picChg chg="del">
          <ac:chgData name="Yann Debray" userId="143aa950-4658-4468-8dfb-66bf955fef56" providerId="ADAL" clId="{88CAB9B1-950D-4DBC-8DBD-22B314A3F92C}" dt="2020-05-20T10:26:58.438" v="310"/>
          <ac:picMkLst>
            <pc:docMk/>
            <pc:sldMk cId="2532713529" sldId="657"/>
            <ac:picMk id="13" creationId="{228EDE55-0321-48FA-9FA4-97532D70FF7A}"/>
          </ac:picMkLst>
        </pc:picChg>
        <pc:picChg chg="add mod">
          <ac:chgData name="Yann Debray" userId="143aa950-4658-4468-8dfb-66bf955fef56" providerId="ADAL" clId="{88CAB9B1-950D-4DBC-8DBD-22B314A3F92C}" dt="2020-05-20T10:27:05.600" v="315" actId="1076"/>
          <ac:picMkLst>
            <pc:docMk/>
            <pc:sldMk cId="2532713529" sldId="657"/>
            <ac:picMk id="18" creationId="{D4AF78B8-1921-4063-9CD4-15F8C0A7E36F}"/>
          </ac:picMkLst>
        </pc:picChg>
        <pc:picChg chg="add mod">
          <ac:chgData name="Yann Debray" userId="143aa950-4658-4468-8dfb-66bf955fef56" providerId="ADAL" clId="{88CAB9B1-950D-4DBC-8DBD-22B314A3F92C}" dt="2020-05-20T10:27:05.600" v="315" actId="1076"/>
          <ac:picMkLst>
            <pc:docMk/>
            <pc:sldMk cId="2532713529" sldId="657"/>
            <ac:picMk id="20" creationId="{5A37B5A6-E2F4-4E03-B934-99ED1E26EC75}"/>
          </ac:picMkLst>
        </pc:picChg>
        <pc:cxnChg chg="del">
          <ac:chgData name="Yann Debray" userId="143aa950-4658-4468-8dfb-66bf955fef56" providerId="ADAL" clId="{88CAB9B1-950D-4DBC-8DBD-22B314A3F92C}" dt="2020-05-20T10:27:06.959" v="316" actId="478"/>
          <ac:cxnSpMkLst>
            <pc:docMk/>
            <pc:sldMk cId="2532713529" sldId="657"/>
            <ac:cxnSpMk id="15" creationId="{5F4C2628-A246-4B25-BAD9-E64FDD752B55}"/>
          </ac:cxnSpMkLst>
        </pc:cxnChg>
      </pc:sldChg>
      <pc:sldChg chg="addSp delSp modSp">
        <pc:chgData name="Yann Debray" userId="143aa950-4658-4468-8dfb-66bf955fef56" providerId="ADAL" clId="{88CAB9B1-950D-4DBC-8DBD-22B314A3F92C}" dt="2020-05-20T10:27:55.140" v="345"/>
        <pc:sldMkLst>
          <pc:docMk/>
          <pc:sldMk cId="1716992463" sldId="658"/>
        </pc:sldMkLst>
        <pc:spChg chg="mod">
          <ac:chgData name="Yann Debray" userId="143aa950-4658-4468-8dfb-66bf955fef56" providerId="ADAL" clId="{88CAB9B1-950D-4DBC-8DBD-22B314A3F92C}" dt="2020-05-20T10:27:47.864" v="342" actId="20577"/>
          <ac:spMkLst>
            <pc:docMk/>
            <pc:sldMk cId="1716992463" sldId="658"/>
            <ac:spMk id="2" creationId="{5C502551-E0AC-48F5-9970-649076CA8071}"/>
          </ac:spMkLst>
        </pc:spChg>
        <pc:spChg chg="mod">
          <ac:chgData name="Yann Debray" userId="143aa950-4658-4468-8dfb-66bf955fef56" providerId="ADAL" clId="{88CAB9B1-950D-4DBC-8DBD-22B314A3F92C}" dt="2020-05-20T10:27:44.618" v="338" actId="20577"/>
          <ac:spMkLst>
            <pc:docMk/>
            <pc:sldMk cId="1716992463" sldId="658"/>
            <ac:spMk id="17" creationId="{038E0F89-7519-41F6-89C7-379D819F4BD3}"/>
          </ac:spMkLst>
        </pc:spChg>
        <pc:picChg chg="del">
          <ac:chgData name="Yann Debray" userId="143aa950-4658-4468-8dfb-66bf955fef56" providerId="ADAL" clId="{88CAB9B1-950D-4DBC-8DBD-22B314A3F92C}" dt="2020-05-20T10:27:53.198" v="343" actId="478"/>
          <ac:picMkLst>
            <pc:docMk/>
            <pc:sldMk cId="1716992463" sldId="658"/>
            <ac:picMk id="7" creationId="{AF6262BD-E029-4A51-9F6E-549AF2A52719}"/>
          </ac:picMkLst>
        </pc:picChg>
        <pc:picChg chg="del">
          <ac:chgData name="Yann Debray" userId="143aa950-4658-4468-8dfb-66bf955fef56" providerId="ADAL" clId="{88CAB9B1-950D-4DBC-8DBD-22B314A3F92C}" dt="2020-05-20T10:27:54.833" v="344" actId="478"/>
          <ac:picMkLst>
            <pc:docMk/>
            <pc:sldMk cId="1716992463" sldId="658"/>
            <ac:picMk id="9" creationId="{8400851D-8DC5-4D30-A62A-050EDEC85A6B}"/>
          </ac:picMkLst>
        </pc:picChg>
        <pc:picChg chg="del">
          <ac:chgData name="Yann Debray" userId="143aa950-4658-4468-8dfb-66bf955fef56" providerId="ADAL" clId="{88CAB9B1-950D-4DBC-8DBD-22B314A3F92C}" dt="2020-05-20T10:27:53.198" v="343" actId="478"/>
          <ac:picMkLst>
            <pc:docMk/>
            <pc:sldMk cId="1716992463" sldId="658"/>
            <ac:picMk id="11" creationId="{71FFEDF4-17B1-4806-BBE7-ABDD639E4416}"/>
          </ac:picMkLst>
        </pc:picChg>
        <pc:picChg chg="del">
          <ac:chgData name="Yann Debray" userId="143aa950-4658-4468-8dfb-66bf955fef56" providerId="ADAL" clId="{88CAB9B1-950D-4DBC-8DBD-22B314A3F92C}" dt="2020-05-20T10:27:53.198" v="343" actId="478"/>
          <ac:picMkLst>
            <pc:docMk/>
            <pc:sldMk cId="1716992463" sldId="658"/>
            <ac:picMk id="13" creationId="{228EDE55-0321-48FA-9FA4-97532D70FF7A}"/>
          </ac:picMkLst>
        </pc:picChg>
        <pc:picChg chg="add">
          <ac:chgData name="Yann Debray" userId="143aa950-4658-4468-8dfb-66bf955fef56" providerId="ADAL" clId="{88CAB9B1-950D-4DBC-8DBD-22B314A3F92C}" dt="2020-05-20T10:27:55.140" v="345"/>
          <ac:picMkLst>
            <pc:docMk/>
            <pc:sldMk cId="1716992463" sldId="658"/>
            <ac:picMk id="18" creationId="{44AB4266-34F2-4859-B45A-73C64E885089}"/>
          </ac:picMkLst>
        </pc:picChg>
        <pc:picChg chg="add">
          <ac:chgData name="Yann Debray" userId="143aa950-4658-4468-8dfb-66bf955fef56" providerId="ADAL" clId="{88CAB9B1-950D-4DBC-8DBD-22B314A3F92C}" dt="2020-05-20T10:27:55.140" v="345"/>
          <ac:picMkLst>
            <pc:docMk/>
            <pc:sldMk cId="1716992463" sldId="658"/>
            <ac:picMk id="20" creationId="{667AB841-F530-40CB-A8CD-896AAE5DC3AF}"/>
          </ac:picMkLst>
        </pc:picChg>
        <pc:cxnChg chg="del">
          <ac:chgData name="Yann Debray" userId="143aa950-4658-4468-8dfb-66bf955fef56" providerId="ADAL" clId="{88CAB9B1-950D-4DBC-8DBD-22B314A3F92C}" dt="2020-05-20T10:27:53.198" v="343" actId="478"/>
          <ac:cxnSpMkLst>
            <pc:docMk/>
            <pc:sldMk cId="1716992463" sldId="658"/>
            <ac:cxnSpMk id="15" creationId="{5F4C2628-A246-4B25-BAD9-E64FDD752B55}"/>
          </ac:cxnSpMkLst>
        </pc:cxnChg>
      </pc:sldChg>
      <pc:sldChg chg="addSp delSp modSp">
        <pc:chgData name="Yann Debray" userId="143aa950-4658-4468-8dfb-66bf955fef56" providerId="ADAL" clId="{88CAB9B1-950D-4DBC-8DBD-22B314A3F92C}" dt="2020-05-20T10:27:40.985" v="334" actId="20577"/>
        <pc:sldMkLst>
          <pc:docMk/>
          <pc:sldMk cId="117388383" sldId="659"/>
        </pc:sldMkLst>
        <pc:spChg chg="mod">
          <ac:chgData name="Yann Debray" userId="143aa950-4658-4468-8dfb-66bf955fef56" providerId="ADAL" clId="{88CAB9B1-950D-4DBC-8DBD-22B314A3F92C}" dt="2020-05-20T10:27:30.297" v="326" actId="20577"/>
          <ac:spMkLst>
            <pc:docMk/>
            <pc:sldMk cId="117388383" sldId="659"/>
            <ac:spMk id="2" creationId="{5C502551-E0AC-48F5-9970-649076CA8071}"/>
          </ac:spMkLst>
        </pc:spChg>
        <pc:spChg chg="mod">
          <ac:chgData name="Yann Debray" userId="143aa950-4658-4468-8dfb-66bf955fef56" providerId="ADAL" clId="{88CAB9B1-950D-4DBC-8DBD-22B314A3F92C}" dt="2020-05-20T10:27:40.985" v="334" actId="20577"/>
          <ac:spMkLst>
            <pc:docMk/>
            <pc:sldMk cId="117388383" sldId="659"/>
            <ac:spMk id="17" creationId="{038E0F89-7519-41F6-89C7-379D819F4BD3}"/>
          </ac:spMkLst>
        </pc:spChg>
        <pc:picChg chg="del">
          <ac:chgData name="Yann Debray" userId="143aa950-4658-4468-8dfb-66bf955fef56" providerId="ADAL" clId="{88CAB9B1-950D-4DBC-8DBD-22B314A3F92C}" dt="2020-05-20T10:27:27.205" v="321" actId="478"/>
          <ac:picMkLst>
            <pc:docMk/>
            <pc:sldMk cId="117388383" sldId="659"/>
            <ac:picMk id="7" creationId="{AF6262BD-E029-4A51-9F6E-549AF2A52719}"/>
          </ac:picMkLst>
        </pc:picChg>
        <pc:picChg chg="del">
          <ac:chgData name="Yann Debray" userId="143aa950-4658-4468-8dfb-66bf955fef56" providerId="ADAL" clId="{88CAB9B1-950D-4DBC-8DBD-22B314A3F92C}" dt="2020-05-20T10:27:27.205" v="321" actId="478"/>
          <ac:picMkLst>
            <pc:docMk/>
            <pc:sldMk cId="117388383" sldId="659"/>
            <ac:picMk id="9" creationId="{8400851D-8DC5-4D30-A62A-050EDEC85A6B}"/>
          </ac:picMkLst>
        </pc:picChg>
        <pc:picChg chg="del">
          <ac:chgData name="Yann Debray" userId="143aa950-4658-4468-8dfb-66bf955fef56" providerId="ADAL" clId="{88CAB9B1-950D-4DBC-8DBD-22B314A3F92C}" dt="2020-05-20T10:27:27.205" v="321" actId="478"/>
          <ac:picMkLst>
            <pc:docMk/>
            <pc:sldMk cId="117388383" sldId="659"/>
            <ac:picMk id="11" creationId="{71FFEDF4-17B1-4806-BBE7-ABDD639E4416}"/>
          </ac:picMkLst>
        </pc:picChg>
        <pc:picChg chg="del">
          <ac:chgData name="Yann Debray" userId="143aa950-4658-4468-8dfb-66bf955fef56" providerId="ADAL" clId="{88CAB9B1-950D-4DBC-8DBD-22B314A3F92C}" dt="2020-05-20T10:27:27.205" v="321" actId="478"/>
          <ac:picMkLst>
            <pc:docMk/>
            <pc:sldMk cId="117388383" sldId="659"/>
            <ac:picMk id="13" creationId="{228EDE55-0321-48FA-9FA4-97532D70FF7A}"/>
          </ac:picMkLst>
        </pc:picChg>
        <pc:picChg chg="add">
          <ac:chgData name="Yann Debray" userId="143aa950-4658-4468-8dfb-66bf955fef56" providerId="ADAL" clId="{88CAB9B1-950D-4DBC-8DBD-22B314A3F92C}" dt="2020-05-20T10:27:27.529" v="322"/>
          <ac:picMkLst>
            <pc:docMk/>
            <pc:sldMk cId="117388383" sldId="659"/>
            <ac:picMk id="18" creationId="{F93C5B99-6031-4B17-ABC5-B74CFD18E620}"/>
          </ac:picMkLst>
        </pc:picChg>
        <pc:picChg chg="add">
          <ac:chgData name="Yann Debray" userId="143aa950-4658-4468-8dfb-66bf955fef56" providerId="ADAL" clId="{88CAB9B1-950D-4DBC-8DBD-22B314A3F92C}" dt="2020-05-20T10:27:27.529" v="322"/>
          <ac:picMkLst>
            <pc:docMk/>
            <pc:sldMk cId="117388383" sldId="659"/>
            <ac:picMk id="20" creationId="{F322EF46-7732-40CC-B16E-099304C0B8CF}"/>
          </ac:picMkLst>
        </pc:picChg>
        <pc:cxnChg chg="del">
          <ac:chgData name="Yann Debray" userId="143aa950-4658-4468-8dfb-66bf955fef56" providerId="ADAL" clId="{88CAB9B1-950D-4DBC-8DBD-22B314A3F92C}" dt="2020-05-20T10:27:27.205" v="321" actId="478"/>
          <ac:cxnSpMkLst>
            <pc:docMk/>
            <pc:sldMk cId="117388383" sldId="659"/>
            <ac:cxnSpMk id="15" creationId="{5F4C2628-A246-4B25-BAD9-E64FDD752B55}"/>
          </ac:cxnSpMkLst>
        </pc:cxnChg>
      </pc:sldChg>
      <pc:sldChg chg="delSp modSp">
        <pc:chgData name="Yann Debray" userId="143aa950-4658-4468-8dfb-66bf955fef56" providerId="ADAL" clId="{88CAB9B1-950D-4DBC-8DBD-22B314A3F92C}" dt="2020-05-20T06:51:44.118" v="6" actId="1076"/>
        <pc:sldMkLst>
          <pc:docMk/>
          <pc:sldMk cId="2339555029" sldId="661"/>
        </pc:sldMkLst>
        <pc:spChg chg="mod">
          <ac:chgData name="Yann Debray" userId="143aa950-4658-4468-8dfb-66bf955fef56" providerId="ADAL" clId="{88CAB9B1-950D-4DBC-8DBD-22B314A3F92C}" dt="2020-05-20T06:51:30.525" v="3" actId="20577"/>
          <ac:spMkLst>
            <pc:docMk/>
            <pc:sldMk cId="2339555029" sldId="661"/>
            <ac:spMk id="2" creationId="{C9E4C7D6-F035-4C8D-8B30-4A183192E583}"/>
          </ac:spMkLst>
        </pc:spChg>
        <pc:picChg chg="del">
          <ac:chgData name="Yann Debray" userId="143aa950-4658-4468-8dfb-66bf955fef56" providerId="ADAL" clId="{88CAB9B1-950D-4DBC-8DBD-22B314A3F92C}" dt="2020-05-20T06:51:37.735" v="4" actId="478"/>
          <ac:picMkLst>
            <pc:docMk/>
            <pc:sldMk cId="2339555029" sldId="661"/>
            <ac:picMk id="12" creationId="{92928FD2-A36B-4803-97D8-442DDAF8902E}"/>
          </ac:picMkLst>
        </pc:picChg>
        <pc:picChg chg="del">
          <ac:chgData name="Yann Debray" userId="143aa950-4658-4468-8dfb-66bf955fef56" providerId="ADAL" clId="{88CAB9B1-950D-4DBC-8DBD-22B314A3F92C}" dt="2020-05-20T06:51:37.735" v="4" actId="478"/>
          <ac:picMkLst>
            <pc:docMk/>
            <pc:sldMk cId="2339555029" sldId="661"/>
            <ac:picMk id="13" creationId="{3F45AB43-FC9A-47F1-A9CA-12C4D4EA19EF}"/>
          </ac:picMkLst>
        </pc:picChg>
        <pc:picChg chg="mod">
          <ac:chgData name="Yann Debray" userId="143aa950-4658-4468-8dfb-66bf955fef56" providerId="ADAL" clId="{88CAB9B1-950D-4DBC-8DBD-22B314A3F92C}" dt="2020-05-20T06:51:44.118" v="6" actId="1076"/>
          <ac:picMkLst>
            <pc:docMk/>
            <pc:sldMk cId="2339555029" sldId="661"/>
            <ac:picMk id="14" creationId="{8FF97325-4B7F-4136-BE03-E91FDD2818D0}"/>
          </ac:picMkLst>
        </pc:picChg>
        <pc:picChg chg="mod">
          <ac:chgData name="Yann Debray" userId="143aa950-4658-4468-8dfb-66bf955fef56" providerId="ADAL" clId="{88CAB9B1-950D-4DBC-8DBD-22B314A3F92C}" dt="2020-05-20T06:51:41.374" v="5" actId="1076"/>
          <ac:picMkLst>
            <pc:docMk/>
            <pc:sldMk cId="2339555029" sldId="661"/>
            <ac:picMk id="15" creationId="{0423E3FC-8FAD-4240-8B48-2C97CF6F8E3E}"/>
          </ac:picMkLst>
        </pc:picChg>
      </pc:sldChg>
      <pc:sldChg chg="modSp">
        <pc:chgData name="Yann Debray" userId="143aa950-4658-4468-8dfb-66bf955fef56" providerId="ADAL" clId="{88CAB9B1-950D-4DBC-8DBD-22B314A3F92C}" dt="2020-05-20T06:52:15.481" v="16" actId="20577"/>
        <pc:sldMkLst>
          <pc:docMk/>
          <pc:sldMk cId="887630506" sldId="662"/>
        </pc:sldMkLst>
        <pc:spChg chg="mod">
          <ac:chgData name="Yann Debray" userId="143aa950-4658-4468-8dfb-66bf955fef56" providerId="ADAL" clId="{88CAB9B1-950D-4DBC-8DBD-22B314A3F92C}" dt="2020-05-20T06:52:15.481" v="16" actId="20577"/>
          <ac:spMkLst>
            <pc:docMk/>
            <pc:sldMk cId="887630506" sldId="662"/>
            <ac:spMk id="2" creationId="{34990537-D0EA-47C5-BA81-073A282F1B54}"/>
          </ac:spMkLst>
        </pc:spChg>
      </pc:sldChg>
      <pc:sldChg chg="addSp delSp modSp">
        <pc:chgData name="Yann Debray" userId="143aa950-4658-4468-8dfb-66bf955fef56" providerId="ADAL" clId="{88CAB9B1-950D-4DBC-8DBD-22B314A3F92C}" dt="2020-05-20T10:28:41.397" v="378" actId="20577"/>
        <pc:sldMkLst>
          <pc:docMk/>
          <pc:sldMk cId="3662815590" sldId="663"/>
        </pc:sldMkLst>
        <pc:spChg chg="mod">
          <ac:chgData name="Yann Debray" userId="143aa950-4658-4468-8dfb-66bf955fef56" providerId="ADAL" clId="{88CAB9B1-950D-4DBC-8DBD-22B314A3F92C}" dt="2020-05-20T06:52:37.856" v="25" actId="20577"/>
          <ac:spMkLst>
            <pc:docMk/>
            <pc:sldMk cId="3662815590" sldId="663"/>
            <ac:spMk id="2" creationId="{10537C13-5D1A-467D-AAC3-597B8DBE0249}"/>
          </ac:spMkLst>
        </pc:spChg>
        <pc:spChg chg="mod">
          <ac:chgData name="Yann Debray" userId="143aa950-4658-4468-8dfb-66bf955fef56" providerId="ADAL" clId="{88CAB9B1-950D-4DBC-8DBD-22B314A3F92C}" dt="2020-05-20T10:28:41.397" v="378" actId="20577"/>
          <ac:spMkLst>
            <pc:docMk/>
            <pc:sldMk cId="3662815590" sldId="663"/>
            <ac:spMk id="3" creationId="{06B9FF19-E836-4CE0-9EF0-26B63A19E8C6}"/>
          </ac:spMkLst>
        </pc:spChg>
        <pc:picChg chg="del">
          <ac:chgData name="Yann Debray" userId="143aa950-4658-4468-8dfb-66bf955fef56" providerId="ADAL" clId="{88CAB9B1-950D-4DBC-8DBD-22B314A3F92C}" dt="2020-05-20T06:52:42.630" v="26" actId="478"/>
          <ac:picMkLst>
            <pc:docMk/>
            <pc:sldMk cId="3662815590" sldId="663"/>
            <ac:picMk id="5" creationId="{D66385EE-D649-4EFD-9DB5-59812DE8BA76}"/>
          </ac:picMkLst>
        </pc:picChg>
        <pc:picChg chg="del">
          <ac:chgData name="Yann Debray" userId="143aa950-4658-4468-8dfb-66bf955fef56" providerId="ADAL" clId="{88CAB9B1-950D-4DBC-8DBD-22B314A3F92C}" dt="2020-05-20T06:52:27.570" v="17" actId="478"/>
          <ac:picMkLst>
            <pc:docMk/>
            <pc:sldMk cId="3662815590" sldId="663"/>
            <ac:picMk id="6" creationId="{DCDD7B7D-2137-4C1D-A83A-D0B2AB319A44}"/>
          </ac:picMkLst>
        </pc:picChg>
        <pc:picChg chg="add mod">
          <ac:chgData name="Yann Debray" userId="143aa950-4658-4468-8dfb-66bf955fef56" providerId="ADAL" clId="{88CAB9B1-950D-4DBC-8DBD-22B314A3F92C}" dt="2020-05-20T06:52:35.194" v="21" actId="14100"/>
          <ac:picMkLst>
            <pc:docMk/>
            <pc:sldMk cId="3662815590" sldId="663"/>
            <ac:picMk id="7" creationId="{B9A5753B-F2DE-4935-B030-1221598A03CE}"/>
          </ac:picMkLst>
        </pc:picChg>
        <pc:picChg chg="add mod">
          <ac:chgData name="Yann Debray" userId="143aa950-4658-4468-8dfb-66bf955fef56" providerId="ADAL" clId="{88CAB9B1-950D-4DBC-8DBD-22B314A3F92C}" dt="2020-05-20T06:53:26.681" v="31" actId="14100"/>
          <ac:picMkLst>
            <pc:docMk/>
            <pc:sldMk cId="3662815590" sldId="663"/>
            <ac:picMk id="8" creationId="{2A171A65-3EEB-4540-B9E4-6463382D2A1D}"/>
          </ac:picMkLst>
        </pc:picChg>
        <pc:picChg chg="add mod">
          <ac:chgData name="Yann Debray" userId="143aa950-4658-4468-8dfb-66bf955fef56" providerId="ADAL" clId="{88CAB9B1-950D-4DBC-8DBD-22B314A3F92C}" dt="2020-05-20T06:54:33.077" v="35" actId="14100"/>
          <ac:picMkLst>
            <pc:docMk/>
            <pc:sldMk cId="3662815590" sldId="663"/>
            <ac:picMk id="9" creationId="{B055F86D-B1AE-4CEE-B520-1E3C9AA4FF74}"/>
          </ac:picMkLst>
        </pc:picChg>
        <pc:cxnChg chg="add mod">
          <ac:chgData name="Yann Debray" userId="143aa950-4658-4468-8dfb-66bf955fef56" providerId="ADAL" clId="{88CAB9B1-950D-4DBC-8DBD-22B314A3F92C}" dt="2020-05-20T06:55:05.732" v="38" actId="14100"/>
          <ac:cxnSpMkLst>
            <pc:docMk/>
            <pc:sldMk cId="3662815590" sldId="663"/>
            <ac:cxnSpMk id="10" creationId="{CAC72D7B-62C0-4076-A5D5-AE8C35A7AA5C}"/>
          </ac:cxnSpMkLst>
        </pc:cxnChg>
        <pc:cxnChg chg="add mod">
          <ac:chgData name="Yann Debray" userId="143aa950-4658-4468-8dfb-66bf955fef56" providerId="ADAL" clId="{88CAB9B1-950D-4DBC-8DBD-22B314A3F92C}" dt="2020-05-20T06:55:23.559" v="43" actId="1076"/>
          <ac:cxnSpMkLst>
            <pc:docMk/>
            <pc:sldMk cId="3662815590" sldId="663"/>
            <ac:cxnSpMk id="12" creationId="{0BD84E1F-3FF2-4566-8098-C023A59372F4}"/>
          </ac:cxnSpMkLst>
        </pc:cxnChg>
      </pc:sldChg>
      <pc:sldChg chg="modSp">
        <pc:chgData name="Yann Debray" userId="143aa950-4658-4468-8dfb-66bf955fef56" providerId="ADAL" clId="{88CAB9B1-950D-4DBC-8DBD-22B314A3F92C}" dt="2020-05-20T06:52:11.077" v="10" actId="20577"/>
        <pc:sldMkLst>
          <pc:docMk/>
          <pc:sldMk cId="1259045105" sldId="664"/>
        </pc:sldMkLst>
        <pc:spChg chg="mod">
          <ac:chgData name="Yann Debray" userId="143aa950-4658-4468-8dfb-66bf955fef56" providerId="ADAL" clId="{88CAB9B1-950D-4DBC-8DBD-22B314A3F92C}" dt="2020-05-20T06:52:11.077" v="10" actId="20577"/>
          <ac:spMkLst>
            <pc:docMk/>
            <pc:sldMk cId="1259045105" sldId="664"/>
            <ac:spMk id="2" creationId="{DB096527-0C42-4DC8-B23E-3E075E998DC3}"/>
          </ac:spMkLst>
        </pc:spChg>
      </pc:sldChg>
      <pc:sldChg chg="addSp modSp add">
        <pc:chgData name="Yann Debray" userId="143aa950-4658-4468-8dfb-66bf955fef56" providerId="ADAL" clId="{88CAB9B1-950D-4DBC-8DBD-22B314A3F92C}" dt="2020-05-20T08:59:39.760" v="73" actId="20577"/>
        <pc:sldMkLst>
          <pc:docMk/>
          <pc:sldMk cId="1712467630" sldId="665"/>
        </pc:sldMkLst>
        <pc:spChg chg="mod">
          <ac:chgData name="Yann Debray" userId="143aa950-4658-4468-8dfb-66bf955fef56" providerId="ADAL" clId="{88CAB9B1-950D-4DBC-8DBD-22B314A3F92C}" dt="2020-05-20T08:59:39.760" v="73" actId="20577"/>
          <ac:spMkLst>
            <pc:docMk/>
            <pc:sldMk cId="1712467630" sldId="665"/>
            <ac:spMk id="2" creationId="{19B2F616-EC28-435E-9758-6A48EAB2501A}"/>
          </ac:spMkLst>
        </pc:spChg>
        <pc:spChg chg="mod">
          <ac:chgData name="Yann Debray" userId="143aa950-4658-4468-8dfb-66bf955fef56" providerId="ADAL" clId="{88CAB9B1-950D-4DBC-8DBD-22B314A3F92C}" dt="2020-05-20T08:59:01.363" v="55"/>
          <ac:spMkLst>
            <pc:docMk/>
            <pc:sldMk cId="1712467630" sldId="665"/>
            <ac:spMk id="3" creationId="{CA5F52FB-6D97-4BF6-955D-9DA6C051A164}"/>
          </ac:spMkLst>
        </pc:spChg>
        <pc:spChg chg="add mod">
          <ac:chgData name="Yann Debray" userId="143aa950-4658-4468-8dfb-66bf955fef56" providerId="ADAL" clId="{88CAB9B1-950D-4DBC-8DBD-22B314A3F92C}" dt="2020-05-20T08:59:31.133" v="61" actId="1076"/>
          <ac:spMkLst>
            <pc:docMk/>
            <pc:sldMk cId="1712467630" sldId="665"/>
            <ac:spMk id="5" creationId="{87253671-1B08-4BA9-B460-7D7F429BDEFE}"/>
          </ac:spMkLst>
        </pc:spChg>
        <pc:spChg chg="add mod">
          <ac:chgData name="Yann Debray" userId="143aa950-4658-4468-8dfb-66bf955fef56" providerId="ADAL" clId="{88CAB9B1-950D-4DBC-8DBD-22B314A3F92C}" dt="2020-05-20T08:59:35.740" v="63" actId="1076"/>
          <ac:spMkLst>
            <pc:docMk/>
            <pc:sldMk cId="1712467630" sldId="665"/>
            <ac:spMk id="7" creationId="{889B909F-FD6B-4476-81CB-2D94A51196A5}"/>
          </ac:spMkLst>
        </pc:spChg>
        <pc:picChg chg="add mod">
          <ac:chgData name="Yann Debray" userId="143aa950-4658-4468-8dfb-66bf955fef56" providerId="ADAL" clId="{88CAB9B1-950D-4DBC-8DBD-22B314A3F92C}" dt="2020-05-20T08:59:23.453" v="60" actId="1076"/>
          <ac:picMkLst>
            <pc:docMk/>
            <pc:sldMk cId="1712467630" sldId="665"/>
            <ac:picMk id="6" creationId="{1ED5B44B-484A-4110-AC04-370EE2DE5B13}"/>
          </ac:picMkLst>
        </pc:picChg>
      </pc:sldChg>
      <pc:sldChg chg="addSp modSp add">
        <pc:chgData name="Yann Debray" userId="143aa950-4658-4468-8dfb-66bf955fef56" providerId="ADAL" clId="{88CAB9B1-950D-4DBC-8DBD-22B314A3F92C}" dt="2020-05-20T09:15:21.832" v="115" actId="20577"/>
        <pc:sldMkLst>
          <pc:docMk/>
          <pc:sldMk cId="954836652" sldId="666"/>
        </pc:sldMkLst>
        <pc:spChg chg="mod">
          <ac:chgData name="Yann Debray" userId="143aa950-4658-4468-8dfb-66bf955fef56" providerId="ADAL" clId="{88CAB9B1-950D-4DBC-8DBD-22B314A3F92C}" dt="2020-05-20T09:15:21.832" v="115" actId="20577"/>
          <ac:spMkLst>
            <pc:docMk/>
            <pc:sldMk cId="954836652" sldId="666"/>
            <ac:spMk id="2" creationId="{DDE0CB55-F848-4B5D-A67C-A3E370F5B560}"/>
          </ac:spMkLst>
        </pc:spChg>
        <pc:spChg chg="mod">
          <ac:chgData name="Yann Debray" userId="143aa950-4658-4468-8dfb-66bf955fef56" providerId="ADAL" clId="{88CAB9B1-950D-4DBC-8DBD-22B314A3F92C}" dt="2020-05-20T09:15:11.441" v="105" actId="20577"/>
          <ac:spMkLst>
            <pc:docMk/>
            <pc:sldMk cId="954836652" sldId="666"/>
            <ac:spMk id="3" creationId="{9106D3D4-730B-4A09-B55A-124D6D0747DB}"/>
          </ac:spMkLst>
        </pc:spChg>
        <pc:picChg chg="add mod">
          <ac:chgData name="Yann Debray" userId="143aa950-4658-4468-8dfb-66bf955fef56" providerId="ADAL" clId="{88CAB9B1-950D-4DBC-8DBD-22B314A3F92C}" dt="2020-05-20T09:08:36.731" v="76" actId="1076"/>
          <ac:picMkLst>
            <pc:docMk/>
            <pc:sldMk cId="954836652" sldId="666"/>
            <ac:picMk id="5" creationId="{32B0E6D1-5C7E-4BA1-A0A4-C84B11C99712}"/>
          </ac:picMkLst>
        </pc:picChg>
        <pc:picChg chg="add mod">
          <ac:chgData name="Yann Debray" userId="143aa950-4658-4468-8dfb-66bf955fef56" providerId="ADAL" clId="{88CAB9B1-950D-4DBC-8DBD-22B314A3F92C}" dt="2020-05-20T09:09:13.123" v="81" actId="1076"/>
          <ac:picMkLst>
            <pc:docMk/>
            <pc:sldMk cId="954836652" sldId="666"/>
            <ac:picMk id="6" creationId="{B0E31C45-A80D-49EB-B2C4-75DD11CA8272}"/>
          </ac:picMkLst>
        </pc:picChg>
        <pc:picChg chg="add mod">
          <ac:chgData name="Yann Debray" userId="143aa950-4658-4468-8dfb-66bf955fef56" providerId="ADAL" clId="{88CAB9B1-950D-4DBC-8DBD-22B314A3F92C}" dt="2020-05-20T09:10:02.023" v="85" actId="14100"/>
          <ac:picMkLst>
            <pc:docMk/>
            <pc:sldMk cId="954836652" sldId="666"/>
            <ac:picMk id="7" creationId="{EB175F3E-8CF6-406F-91F5-09D8AA695560}"/>
          </ac:picMkLst>
        </pc:picChg>
      </pc:sldChg>
      <pc:sldChg chg="addSp modSp add">
        <pc:chgData name="Yann Debray" userId="143aa950-4658-4468-8dfb-66bf955fef56" providerId="ADAL" clId="{88CAB9B1-950D-4DBC-8DBD-22B314A3F92C}" dt="2020-05-20T09:29:48.081" v="168" actId="14100"/>
        <pc:sldMkLst>
          <pc:docMk/>
          <pc:sldMk cId="3948467070" sldId="667"/>
        </pc:sldMkLst>
        <pc:spChg chg="mod">
          <ac:chgData name="Yann Debray" userId="143aa950-4658-4468-8dfb-66bf955fef56" providerId="ADAL" clId="{88CAB9B1-950D-4DBC-8DBD-22B314A3F92C}" dt="2020-05-20T09:15:34.839" v="140" actId="20577"/>
          <ac:spMkLst>
            <pc:docMk/>
            <pc:sldMk cId="3948467070" sldId="667"/>
            <ac:spMk id="2" creationId="{6EAC3DF4-D3E3-4E9E-9A92-847116527763}"/>
          </ac:spMkLst>
        </pc:spChg>
        <pc:spChg chg="mod">
          <ac:chgData name="Yann Debray" userId="143aa950-4658-4468-8dfb-66bf955fef56" providerId="ADAL" clId="{88CAB9B1-950D-4DBC-8DBD-22B314A3F92C}" dt="2020-05-20T09:15:31.807" v="130" actId="20577"/>
          <ac:spMkLst>
            <pc:docMk/>
            <pc:sldMk cId="3948467070" sldId="667"/>
            <ac:spMk id="3" creationId="{60CC4EEF-4397-4500-BF8E-F22B018FE7E4}"/>
          </ac:spMkLst>
        </pc:spChg>
        <pc:spChg chg="add mod">
          <ac:chgData name="Yann Debray" userId="143aa950-4658-4468-8dfb-66bf955fef56" providerId="ADAL" clId="{88CAB9B1-950D-4DBC-8DBD-22B314A3F92C}" dt="2020-05-20T09:18:24.568" v="142" actId="1076"/>
          <ac:spMkLst>
            <pc:docMk/>
            <pc:sldMk cId="3948467070" sldId="667"/>
            <ac:spMk id="5" creationId="{7FCDFC45-F41D-4E0C-90DE-69819E677C82}"/>
          </ac:spMkLst>
        </pc:spChg>
        <pc:spChg chg="add mod">
          <ac:chgData name="Yann Debray" userId="143aa950-4658-4468-8dfb-66bf955fef56" providerId="ADAL" clId="{88CAB9B1-950D-4DBC-8DBD-22B314A3F92C}" dt="2020-05-20T09:29:46.327" v="166" actId="404"/>
          <ac:spMkLst>
            <pc:docMk/>
            <pc:sldMk cId="3948467070" sldId="667"/>
            <ac:spMk id="6" creationId="{F147D75D-2BC4-4E5F-9D6F-26B7C2BE49B7}"/>
          </ac:spMkLst>
        </pc:spChg>
        <pc:picChg chg="add mod">
          <ac:chgData name="Yann Debray" userId="143aa950-4658-4468-8dfb-66bf955fef56" providerId="ADAL" clId="{88CAB9B1-950D-4DBC-8DBD-22B314A3F92C}" dt="2020-05-20T09:29:03.282" v="151" actId="14100"/>
          <ac:picMkLst>
            <pc:docMk/>
            <pc:sldMk cId="3948467070" sldId="667"/>
            <ac:picMk id="7" creationId="{96D1054E-54CA-46B5-9619-1A10613F687A}"/>
          </ac:picMkLst>
        </pc:picChg>
        <pc:picChg chg="add mod">
          <ac:chgData name="Yann Debray" userId="143aa950-4658-4468-8dfb-66bf955fef56" providerId="ADAL" clId="{88CAB9B1-950D-4DBC-8DBD-22B314A3F92C}" dt="2020-05-20T09:29:10.644" v="154" actId="571"/>
          <ac:picMkLst>
            <pc:docMk/>
            <pc:sldMk cId="3948467070" sldId="667"/>
            <ac:picMk id="9" creationId="{7A43E897-3F6F-4911-A181-0EC76DAD461D}"/>
          </ac:picMkLst>
        </pc:picChg>
        <pc:picChg chg="add mod">
          <ac:chgData name="Yann Debray" userId="143aa950-4658-4468-8dfb-66bf955fef56" providerId="ADAL" clId="{88CAB9B1-950D-4DBC-8DBD-22B314A3F92C}" dt="2020-05-20T09:29:10.644" v="154" actId="571"/>
          <ac:picMkLst>
            <pc:docMk/>
            <pc:sldMk cId="3948467070" sldId="667"/>
            <ac:picMk id="10" creationId="{B81906AC-4845-4DD0-B6E7-60CEB1EADA96}"/>
          </ac:picMkLst>
        </pc:picChg>
        <pc:picChg chg="add mod">
          <ac:chgData name="Yann Debray" userId="143aa950-4658-4468-8dfb-66bf955fef56" providerId="ADAL" clId="{88CAB9B1-950D-4DBC-8DBD-22B314A3F92C}" dt="2020-05-20T09:29:48.081" v="168" actId="14100"/>
          <ac:picMkLst>
            <pc:docMk/>
            <pc:sldMk cId="3948467070" sldId="667"/>
            <ac:picMk id="1027" creationId="{EAEBAF3B-2862-480E-A78A-A73C162F21F0}"/>
          </ac:picMkLst>
        </pc:picChg>
      </pc:sldChg>
      <pc:sldChg chg="addSp modSp add">
        <pc:chgData name="Yann Debray" userId="143aa950-4658-4468-8dfb-66bf955fef56" providerId="ADAL" clId="{88CAB9B1-950D-4DBC-8DBD-22B314A3F92C}" dt="2020-05-20T09:58:06.115" v="227" actId="20577"/>
        <pc:sldMkLst>
          <pc:docMk/>
          <pc:sldMk cId="2055908612" sldId="668"/>
        </pc:sldMkLst>
        <pc:spChg chg="mod">
          <ac:chgData name="Yann Debray" userId="143aa950-4658-4468-8dfb-66bf955fef56" providerId="ADAL" clId="{88CAB9B1-950D-4DBC-8DBD-22B314A3F92C}" dt="2020-05-20T09:58:06.115" v="227" actId="20577"/>
          <ac:spMkLst>
            <pc:docMk/>
            <pc:sldMk cId="2055908612" sldId="668"/>
            <ac:spMk id="2" creationId="{35FC884D-9E0D-4047-A26A-F70EA3D62B66}"/>
          </ac:spMkLst>
        </pc:spChg>
        <pc:spChg chg="mod">
          <ac:chgData name="Yann Debray" userId="143aa950-4658-4468-8dfb-66bf955fef56" providerId="ADAL" clId="{88CAB9B1-950D-4DBC-8DBD-22B314A3F92C}" dt="2020-05-20T09:45:23.633" v="211" actId="20577"/>
          <ac:spMkLst>
            <pc:docMk/>
            <pc:sldMk cId="2055908612" sldId="668"/>
            <ac:spMk id="3" creationId="{DFBA4562-EC7C-480F-9EFE-622751156993}"/>
          </ac:spMkLst>
        </pc:spChg>
        <pc:spChg chg="add mod">
          <ac:chgData name="Yann Debray" userId="143aa950-4658-4468-8dfb-66bf955fef56" providerId="ADAL" clId="{88CAB9B1-950D-4DBC-8DBD-22B314A3F92C}" dt="2020-05-20T09:36:19.536" v="176" actId="1076"/>
          <ac:spMkLst>
            <pc:docMk/>
            <pc:sldMk cId="2055908612" sldId="668"/>
            <ac:spMk id="6" creationId="{F4911F9C-F3AF-467D-A26E-5E8EFB9A79F8}"/>
          </ac:spMkLst>
        </pc:spChg>
        <pc:picChg chg="add mod">
          <ac:chgData name="Yann Debray" userId="143aa950-4658-4468-8dfb-66bf955fef56" providerId="ADAL" clId="{88CAB9B1-950D-4DBC-8DBD-22B314A3F92C}" dt="2020-05-20T09:36:02.991" v="171" actId="1076"/>
          <ac:picMkLst>
            <pc:docMk/>
            <pc:sldMk cId="2055908612" sldId="668"/>
            <ac:picMk id="5" creationId="{F62E29E9-CCAF-4DCE-B25F-746B4B91E56F}"/>
          </ac:picMkLst>
        </pc:picChg>
        <pc:picChg chg="add mod">
          <ac:chgData name="Yann Debray" userId="143aa950-4658-4468-8dfb-66bf955fef56" providerId="ADAL" clId="{88CAB9B1-950D-4DBC-8DBD-22B314A3F92C}" dt="2020-05-20T09:36:40.792" v="178" actId="1076"/>
          <ac:picMkLst>
            <pc:docMk/>
            <pc:sldMk cId="2055908612" sldId="668"/>
            <ac:picMk id="7" creationId="{91A41CA4-96A9-4867-A093-A9EB0FAEDD47}"/>
          </ac:picMkLst>
        </pc:picChg>
      </pc:sldChg>
      <pc:sldChg chg="addSp modSp add">
        <pc:chgData name="Yann Debray" userId="143aa950-4658-4468-8dfb-66bf955fef56" providerId="ADAL" clId="{88CAB9B1-950D-4DBC-8DBD-22B314A3F92C}" dt="2020-05-20T10:11:43.966" v="273" actId="20577"/>
        <pc:sldMkLst>
          <pc:docMk/>
          <pc:sldMk cId="1600440747" sldId="669"/>
        </pc:sldMkLst>
        <pc:spChg chg="mod">
          <ac:chgData name="Yann Debray" userId="143aa950-4658-4468-8dfb-66bf955fef56" providerId="ADAL" clId="{88CAB9B1-950D-4DBC-8DBD-22B314A3F92C}" dt="2020-05-20T09:58:11.466" v="241" actId="20577"/>
          <ac:spMkLst>
            <pc:docMk/>
            <pc:sldMk cId="1600440747" sldId="669"/>
            <ac:spMk id="2" creationId="{4BC30178-C3CA-4EB1-A375-181C3A8D75DF}"/>
          </ac:spMkLst>
        </pc:spChg>
        <pc:spChg chg="mod">
          <ac:chgData name="Yann Debray" userId="143aa950-4658-4468-8dfb-66bf955fef56" providerId="ADAL" clId="{88CAB9B1-950D-4DBC-8DBD-22B314A3F92C}" dt="2020-05-20T10:11:43.966" v="273" actId="20577"/>
          <ac:spMkLst>
            <pc:docMk/>
            <pc:sldMk cId="1600440747" sldId="669"/>
            <ac:spMk id="3" creationId="{329D3C8B-46B1-4A59-AA57-7722D7A0666E}"/>
          </ac:spMkLst>
        </pc:spChg>
        <pc:picChg chg="add mod">
          <ac:chgData name="Yann Debray" userId="143aa950-4658-4468-8dfb-66bf955fef56" providerId="ADAL" clId="{88CAB9B1-950D-4DBC-8DBD-22B314A3F92C}" dt="2020-05-20T09:42:36.696" v="183" actId="14100"/>
          <ac:picMkLst>
            <pc:docMk/>
            <pc:sldMk cId="1600440747" sldId="669"/>
            <ac:picMk id="5" creationId="{5CDEF836-15A0-484F-B52F-BA1C5545C374}"/>
          </ac:picMkLst>
        </pc:picChg>
        <pc:picChg chg="add mod">
          <ac:chgData name="Yann Debray" userId="143aa950-4658-4468-8dfb-66bf955fef56" providerId="ADAL" clId="{88CAB9B1-950D-4DBC-8DBD-22B314A3F92C}" dt="2020-05-20T09:44:59.575" v="188" actId="14100"/>
          <ac:picMkLst>
            <pc:docMk/>
            <pc:sldMk cId="1600440747" sldId="669"/>
            <ac:picMk id="6" creationId="{398D2F29-FC6D-4FB3-B7AD-F319E19E9676}"/>
          </ac:picMkLst>
        </pc:picChg>
        <pc:picChg chg="add mod">
          <ac:chgData name="Yann Debray" userId="143aa950-4658-4468-8dfb-66bf955fef56" providerId="ADAL" clId="{88CAB9B1-950D-4DBC-8DBD-22B314A3F92C}" dt="2020-05-20T09:57:41.290" v="214" actId="14100"/>
          <ac:picMkLst>
            <pc:docMk/>
            <pc:sldMk cId="1600440747" sldId="669"/>
            <ac:picMk id="7" creationId="{975C0C69-31CD-4CC6-BC8B-F1753A488EAD}"/>
          </ac:picMkLst>
        </pc:picChg>
        <pc:picChg chg="add mod">
          <ac:chgData name="Yann Debray" userId="143aa950-4658-4468-8dfb-66bf955fef56" providerId="ADAL" clId="{88CAB9B1-950D-4DBC-8DBD-22B314A3F92C}" dt="2020-05-20T09:57:58.630" v="217" actId="14100"/>
          <ac:picMkLst>
            <pc:docMk/>
            <pc:sldMk cId="1600440747" sldId="669"/>
            <ac:picMk id="8" creationId="{CF651D86-7122-4717-A941-C614F7237E5C}"/>
          </ac:picMkLst>
        </pc:picChg>
        <pc:picChg chg="add mod">
          <ac:chgData name="Yann Debray" userId="143aa950-4658-4468-8dfb-66bf955fef56" providerId="ADAL" clId="{88CAB9B1-950D-4DBC-8DBD-22B314A3F92C}" dt="2020-05-20T09:59:15.598" v="245" actId="1038"/>
          <ac:picMkLst>
            <pc:docMk/>
            <pc:sldMk cId="1600440747" sldId="669"/>
            <ac:picMk id="9" creationId="{99CCCBF6-6DC3-49F8-A6A2-5169F7F0F111}"/>
          </ac:picMkLst>
        </pc:picChg>
      </pc:sldChg>
      <pc:sldChg chg="addSp modSp add">
        <pc:chgData name="Yann Debray" userId="143aa950-4658-4468-8dfb-66bf955fef56" providerId="ADAL" clId="{88CAB9B1-950D-4DBC-8DBD-22B314A3F92C}" dt="2020-05-20T10:24:15.755" v="309" actId="20577"/>
        <pc:sldMkLst>
          <pc:docMk/>
          <pc:sldMk cId="3678504679" sldId="670"/>
        </pc:sldMkLst>
        <pc:spChg chg="mod">
          <ac:chgData name="Yann Debray" userId="143aa950-4658-4468-8dfb-66bf955fef56" providerId="ADAL" clId="{88CAB9B1-950D-4DBC-8DBD-22B314A3F92C}" dt="2020-05-20T10:24:15.755" v="309" actId="20577"/>
          <ac:spMkLst>
            <pc:docMk/>
            <pc:sldMk cId="3678504679" sldId="670"/>
            <ac:spMk id="2" creationId="{FD6A6321-E23E-4CAE-9C03-7BD19969B96E}"/>
          </ac:spMkLst>
        </pc:spChg>
        <pc:spChg chg="mod">
          <ac:chgData name="Yann Debray" userId="143aa950-4658-4468-8dfb-66bf955fef56" providerId="ADAL" clId="{88CAB9B1-950D-4DBC-8DBD-22B314A3F92C}" dt="2020-05-20T10:22:53.096" v="284" actId="20577"/>
          <ac:spMkLst>
            <pc:docMk/>
            <pc:sldMk cId="3678504679" sldId="670"/>
            <ac:spMk id="3" creationId="{050C48BE-B5F3-4EBC-BE14-0339E0CB4C32}"/>
          </ac:spMkLst>
        </pc:spChg>
        <pc:spChg chg="add mod">
          <ac:chgData name="Yann Debray" userId="143aa950-4658-4468-8dfb-66bf955fef56" providerId="ADAL" clId="{88CAB9B1-950D-4DBC-8DBD-22B314A3F92C}" dt="2020-05-20T10:24:09.410" v="299" actId="1076"/>
          <ac:spMkLst>
            <pc:docMk/>
            <pc:sldMk cId="3678504679" sldId="670"/>
            <ac:spMk id="5" creationId="{D2597604-BDE2-40F5-BB70-A718F6DD8182}"/>
          </ac:spMkLst>
        </pc:spChg>
        <pc:picChg chg="add mod ord">
          <ac:chgData name="Yann Debray" userId="143aa950-4658-4468-8dfb-66bf955fef56" providerId="ADAL" clId="{88CAB9B1-950D-4DBC-8DBD-22B314A3F92C}" dt="2020-05-20T10:23:44.067" v="293" actId="14100"/>
          <ac:picMkLst>
            <pc:docMk/>
            <pc:sldMk cId="3678504679" sldId="670"/>
            <ac:picMk id="6" creationId="{9876D277-783B-4704-A713-27606D50CAF0}"/>
          </ac:picMkLst>
        </pc:picChg>
        <pc:picChg chg="add mod">
          <ac:chgData name="Yann Debray" userId="143aa950-4658-4468-8dfb-66bf955fef56" providerId="ADAL" clId="{88CAB9B1-950D-4DBC-8DBD-22B314A3F92C}" dt="2020-05-20T10:23:30.680" v="290" actId="1076"/>
          <ac:picMkLst>
            <pc:docMk/>
            <pc:sldMk cId="3678504679" sldId="670"/>
            <ac:picMk id="7" creationId="{FF403114-3485-4D9D-AFF5-DDE9CD41A3E7}"/>
          </ac:picMkLst>
        </pc:picChg>
        <pc:picChg chg="add mod">
          <ac:chgData name="Yann Debray" userId="143aa950-4658-4468-8dfb-66bf955fef56" providerId="ADAL" clId="{88CAB9B1-950D-4DBC-8DBD-22B314A3F92C}" dt="2020-05-20T10:24:06.643" v="298" actId="14100"/>
          <ac:picMkLst>
            <pc:docMk/>
            <pc:sldMk cId="3678504679" sldId="670"/>
            <ac:picMk id="8" creationId="{E4EF4F4D-0EBF-4096-9F19-25029BC014B0}"/>
          </ac:picMkLst>
        </pc:picChg>
      </pc:sldChg>
    </pc:docChg>
  </pc:docChgLst>
  <pc:docChgLst>
    <pc:chgData name="Yann Debray" userId="143aa950-4658-4468-8dfb-66bf955fef56" providerId="ADAL" clId="{88EAE4D7-24B7-4909-BB27-6E06A3813F18}"/>
    <pc:docChg chg="undo redo custSel addSld delSld modSld sldOrd modMainMaster">
      <pc:chgData name="Yann Debray" userId="143aa950-4658-4468-8dfb-66bf955fef56" providerId="ADAL" clId="{88EAE4D7-24B7-4909-BB27-6E06A3813F18}" dt="2020-05-25T08:55:40.480" v="453" actId="2696"/>
      <pc:docMkLst>
        <pc:docMk/>
      </pc:docMkLst>
      <pc:sldChg chg="modSp">
        <pc:chgData name="Yann Debray" userId="143aa950-4658-4468-8dfb-66bf955fef56" providerId="ADAL" clId="{88EAE4D7-24B7-4909-BB27-6E06A3813F18}" dt="2020-05-25T08:49:15.071" v="418" actId="1035"/>
        <pc:sldMkLst>
          <pc:docMk/>
          <pc:sldMk cId="2871427286" sldId="651"/>
        </pc:sldMkLst>
        <pc:picChg chg="mod">
          <ac:chgData name="Yann Debray" userId="143aa950-4658-4468-8dfb-66bf955fef56" providerId="ADAL" clId="{88EAE4D7-24B7-4909-BB27-6E06A3813F18}" dt="2020-05-25T08:49:15.071" v="418" actId="1035"/>
          <ac:picMkLst>
            <pc:docMk/>
            <pc:sldMk cId="2871427286" sldId="651"/>
            <ac:picMk id="6" creationId="{9D9B8858-D47E-4E92-BC15-0135F252B16E}"/>
          </ac:picMkLst>
        </pc:picChg>
      </pc:sldChg>
      <pc:sldChg chg="delSp modSp add del">
        <pc:chgData name="Yann Debray" userId="143aa950-4658-4468-8dfb-66bf955fef56" providerId="ADAL" clId="{88EAE4D7-24B7-4909-BB27-6E06A3813F18}" dt="2020-05-20T16:01:25.622" v="131" actId="1076"/>
        <pc:sldMkLst>
          <pc:docMk/>
          <pc:sldMk cId="2532713529" sldId="657"/>
        </pc:sldMkLst>
        <pc:spChg chg="mod">
          <ac:chgData name="Yann Debray" userId="143aa950-4658-4468-8dfb-66bf955fef56" providerId="ADAL" clId="{88EAE4D7-24B7-4909-BB27-6E06A3813F18}" dt="2020-05-20T16:01:12.014" v="130" actId="20577"/>
          <ac:spMkLst>
            <pc:docMk/>
            <pc:sldMk cId="2532713529" sldId="657"/>
            <ac:spMk id="3" creationId="{07C1F7B8-3E8B-4542-BA55-F9163F069D08}"/>
          </ac:spMkLst>
        </pc:spChg>
        <pc:spChg chg="mod">
          <ac:chgData name="Yann Debray" userId="143aa950-4658-4468-8dfb-66bf955fef56" providerId="ADAL" clId="{88EAE4D7-24B7-4909-BB27-6E06A3813F18}" dt="2020-05-20T16:01:25.622" v="131" actId="1076"/>
          <ac:spMkLst>
            <pc:docMk/>
            <pc:sldMk cId="2532713529" sldId="657"/>
            <ac:spMk id="14" creationId="{DFE2EE8E-066A-434F-9996-61FC6968B1A1}"/>
          </ac:spMkLst>
        </pc:spChg>
        <pc:spChg chg="mod">
          <ac:chgData name="Yann Debray" userId="143aa950-4658-4468-8dfb-66bf955fef56" providerId="ADAL" clId="{88EAE4D7-24B7-4909-BB27-6E06A3813F18}" dt="2020-05-20T16:01:25.622" v="131" actId="1076"/>
          <ac:spMkLst>
            <pc:docMk/>
            <pc:sldMk cId="2532713529" sldId="657"/>
            <ac:spMk id="17" creationId="{038E0F89-7519-41F6-89C7-379D819F4BD3}"/>
          </ac:spMkLst>
        </pc:spChg>
        <pc:picChg chg="del">
          <ac:chgData name="Yann Debray" userId="143aa950-4658-4468-8dfb-66bf955fef56" providerId="ADAL" clId="{88EAE4D7-24B7-4909-BB27-6E06A3813F18}" dt="2020-05-20T15:58:47.543" v="105"/>
          <ac:picMkLst>
            <pc:docMk/>
            <pc:sldMk cId="2532713529" sldId="657"/>
            <ac:picMk id="5" creationId="{86D3F561-5B7C-402B-B46D-14EDE324490D}"/>
          </ac:picMkLst>
        </pc:picChg>
        <pc:picChg chg="mod">
          <ac:chgData name="Yann Debray" userId="143aa950-4658-4468-8dfb-66bf955fef56" providerId="ADAL" clId="{88EAE4D7-24B7-4909-BB27-6E06A3813F18}" dt="2020-05-20T16:01:25.622" v="131" actId="1076"/>
          <ac:picMkLst>
            <pc:docMk/>
            <pc:sldMk cId="2532713529" sldId="657"/>
            <ac:picMk id="18" creationId="{D4AF78B8-1921-4063-9CD4-15F8C0A7E36F}"/>
          </ac:picMkLst>
        </pc:picChg>
        <pc:picChg chg="mod">
          <ac:chgData name="Yann Debray" userId="143aa950-4658-4468-8dfb-66bf955fef56" providerId="ADAL" clId="{88EAE4D7-24B7-4909-BB27-6E06A3813F18}" dt="2020-05-20T16:01:25.622" v="131" actId="1076"/>
          <ac:picMkLst>
            <pc:docMk/>
            <pc:sldMk cId="2532713529" sldId="657"/>
            <ac:picMk id="20" creationId="{5A37B5A6-E2F4-4E03-B934-99ED1E26EC75}"/>
          </ac:picMkLst>
        </pc:picChg>
        <pc:picChg chg="mod">
          <ac:chgData name="Yann Debray" userId="143aa950-4658-4468-8dfb-66bf955fef56" providerId="ADAL" clId="{88EAE4D7-24B7-4909-BB27-6E06A3813F18}" dt="2020-05-20T16:01:25.622" v="131" actId="1076"/>
          <ac:picMkLst>
            <pc:docMk/>
            <pc:sldMk cId="2532713529" sldId="657"/>
            <ac:picMk id="1026" creationId="{202356C1-38CF-404D-9968-ED05A0D22996}"/>
          </ac:picMkLst>
        </pc:picChg>
        <pc:picChg chg="mod">
          <ac:chgData name="Yann Debray" userId="143aa950-4658-4468-8dfb-66bf955fef56" providerId="ADAL" clId="{88EAE4D7-24B7-4909-BB27-6E06A3813F18}" dt="2020-05-20T16:01:25.622" v="131" actId="1076"/>
          <ac:picMkLst>
            <pc:docMk/>
            <pc:sldMk cId="2532713529" sldId="657"/>
            <ac:picMk id="1028" creationId="{AFB839BC-0C76-47AF-A94A-CEB6CE8C8020}"/>
          </ac:picMkLst>
        </pc:picChg>
        <pc:cxnChg chg="mod">
          <ac:chgData name="Yann Debray" userId="143aa950-4658-4468-8dfb-66bf955fef56" providerId="ADAL" clId="{88EAE4D7-24B7-4909-BB27-6E06A3813F18}" dt="2020-05-20T16:01:25.622" v="131" actId="1076"/>
          <ac:cxnSpMkLst>
            <pc:docMk/>
            <pc:sldMk cId="2532713529" sldId="657"/>
            <ac:cxnSpMk id="6" creationId="{ABBD8252-2B28-4717-AF9F-DB3DD43045C2}"/>
          </ac:cxnSpMkLst>
        </pc:cxnChg>
        <pc:cxnChg chg="mod">
          <ac:chgData name="Yann Debray" userId="143aa950-4658-4468-8dfb-66bf955fef56" providerId="ADAL" clId="{88EAE4D7-24B7-4909-BB27-6E06A3813F18}" dt="2020-05-20T16:01:25.622" v="131" actId="1076"/>
          <ac:cxnSpMkLst>
            <pc:docMk/>
            <pc:sldMk cId="2532713529" sldId="657"/>
            <ac:cxnSpMk id="19" creationId="{22F58F1D-6D13-44A1-9E15-F6CF4D97174C}"/>
          </ac:cxnSpMkLst>
        </pc:cxnChg>
      </pc:sldChg>
      <pc:sldChg chg="addSp delSp modSp">
        <pc:chgData name="Yann Debray" userId="143aa950-4658-4468-8dfb-66bf955fef56" providerId="ADAL" clId="{88EAE4D7-24B7-4909-BB27-6E06A3813F18}" dt="2020-05-20T16:03:44.202" v="161"/>
        <pc:sldMkLst>
          <pc:docMk/>
          <pc:sldMk cId="1716992463" sldId="658"/>
        </pc:sldMkLst>
        <pc:spChg chg="del">
          <ac:chgData name="Yann Debray" userId="143aa950-4658-4468-8dfb-66bf955fef56" providerId="ADAL" clId="{88EAE4D7-24B7-4909-BB27-6E06A3813F18}" dt="2020-05-20T16:03:06.825" v="146" actId="478"/>
          <ac:spMkLst>
            <pc:docMk/>
            <pc:sldMk cId="1716992463" sldId="658"/>
            <ac:spMk id="14" creationId="{DFE2EE8E-066A-434F-9996-61FC6968B1A1}"/>
          </ac:spMkLst>
        </pc:spChg>
        <pc:spChg chg="add del">
          <ac:chgData name="Yann Debray" userId="143aa950-4658-4468-8dfb-66bf955fef56" providerId="ADAL" clId="{88EAE4D7-24B7-4909-BB27-6E06A3813F18}" dt="2020-05-20T16:03:02.536" v="144"/>
          <ac:spMkLst>
            <pc:docMk/>
            <pc:sldMk cId="1716992463" sldId="658"/>
            <ac:spMk id="16" creationId="{1566BD0D-999B-4A62-9750-5692DE77956D}"/>
          </ac:spMkLst>
        </pc:spChg>
        <pc:spChg chg="del">
          <ac:chgData name="Yann Debray" userId="143aa950-4658-4468-8dfb-66bf955fef56" providerId="ADAL" clId="{88EAE4D7-24B7-4909-BB27-6E06A3813F18}" dt="2020-05-20T16:03:12.368" v="148" actId="478"/>
          <ac:spMkLst>
            <pc:docMk/>
            <pc:sldMk cId="1716992463" sldId="658"/>
            <ac:spMk id="17" creationId="{038E0F89-7519-41F6-89C7-379D819F4BD3}"/>
          </ac:spMkLst>
        </pc:spChg>
        <pc:spChg chg="add del">
          <ac:chgData name="Yann Debray" userId="143aa950-4658-4468-8dfb-66bf955fef56" providerId="ADAL" clId="{88EAE4D7-24B7-4909-BB27-6E06A3813F18}" dt="2020-05-20T16:03:02.536" v="144"/>
          <ac:spMkLst>
            <pc:docMk/>
            <pc:sldMk cId="1716992463" sldId="658"/>
            <ac:spMk id="22" creationId="{3EB5365C-5368-4022-906B-A3B35C354162}"/>
          </ac:spMkLst>
        </pc:spChg>
        <pc:spChg chg="add">
          <ac:chgData name="Yann Debray" userId="143aa950-4658-4468-8dfb-66bf955fef56" providerId="ADAL" clId="{88EAE4D7-24B7-4909-BB27-6E06A3813F18}" dt="2020-05-20T16:03:12.702" v="149"/>
          <ac:spMkLst>
            <pc:docMk/>
            <pc:sldMk cId="1716992463" sldId="658"/>
            <ac:spMk id="25" creationId="{3B994EAE-942B-4084-94B7-4A92909401AA}"/>
          </ac:spMkLst>
        </pc:spChg>
        <pc:spChg chg="add">
          <ac:chgData name="Yann Debray" userId="143aa950-4658-4468-8dfb-66bf955fef56" providerId="ADAL" clId="{88EAE4D7-24B7-4909-BB27-6E06A3813F18}" dt="2020-05-20T16:03:12.702" v="149"/>
          <ac:spMkLst>
            <pc:docMk/>
            <pc:sldMk cId="1716992463" sldId="658"/>
            <ac:spMk id="27" creationId="{3EE16DD6-BA7A-488B-87A1-ED7DA5350CB0}"/>
          </ac:spMkLst>
        </pc:spChg>
        <pc:picChg chg="add del mod">
          <ac:chgData name="Yann Debray" userId="143aa950-4658-4468-8dfb-66bf955fef56" providerId="ADAL" clId="{88EAE4D7-24B7-4909-BB27-6E06A3813F18}" dt="2020-05-20T16:03:23.113" v="153"/>
          <ac:picMkLst>
            <pc:docMk/>
            <pc:sldMk cId="1716992463" sldId="658"/>
            <ac:picMk id="15" creationId="{28807175-AC2A-4B58-90CD-AE9CE95DFAEF}"/>
          </ac:picMkLst>
        </pc:picChg>
        <pc:picChg chg="del">
          <ac:chgData name="Yann Debray" userId="143aa950-4658-4468-8dfb-66bf955fef56" providerId="ADAL" clId="{88EAE4D7-24B7-4909-BB27-6E06A3813F18}" dt="2020-05-20T16:03:10.125" v="147" actId="478"/>
          <ac:picMkLst>
            <pc:docMk/>
            <pc:sldMk cId="1716992463" sldId="658"/>
            <ac:picMk id="18" creationId="{44AB4266-34F2-4859-B45A-73C64E885089}"/>
          </ac:picMkLst>
        </pc:picChg>
        <pc:picChg chg="del">
          <ac:chgData name="Yann Debray" userId="143aa950-4658-4468-8dfb-66bf955fef56" providerId="ADAL" clId="{88EAE4D7-24B7-4909-BB27-6E06A3813F18}" dt="2020-05-20T16:03:10.125" v="147" actId="478"/>
          <ac:picMkLst>
            <pc:docMk/>
            <pc:sldMk cId="1716992463" sldId="658"/>
            <ac:picMk id="20" creationId="{667AB841-F530-40CB-A8CD-896AAE5DC3AF}"/>
          </ac:picMkLst>
        </pc:picChg>
        <pc:picChg chg="add del">
          <ac:chgData name="Yann Debray" userId="143aa950-4658-4468-8dfb-66bf955fef56" providerId="ADAL" clId="{88EAE4D7-24B7-4909-BB27-6E06A3813F18}" dt="2020-05-20T16:03:02.536" v="144"/>
          <ac:picMkLst>
            <pc:docMk/>
            <pc:sldMk cId="1716992463" sldId="658"/>
            <ac:picMk id="21" creationId="{F37C93FD-CBCC-44E4-BD0E-BBF7BF0A445A}"/>
          </ac:picMkLst>
        </pc:picChg>
        <pc:picChg chg="add del">
          <ac:chgData name="Yann Debray" userId="143aa950-4658-4468-8dfb-66bf955fef56" providerId="ADAL" clId="{88EAE4D7-24B7-4909-BB27-6E06A3813F18}" dt="2020-05-20T16:03:02.536" v="144"/>
          <ac:picMkLst>
            <pc:docMk/>
            <pc:sldMk cId="1716992463" sldId="658"/>
            <ac:picMk id="24" creationId="{CF108DDD-69B3-4609-85CA-FF0B1B9E2247}"/>
          </ac:picMkLst>
        </pc:picChg>
        <pc:picChg chg="add del">
          <ac:chgData name="Yann Debray" userId="143aa950-4658-4468-8dfb-66bf955fef56" providerId="ADAL" clId="{88EAE4D7-24B7-4909-BB27-6E06A3813F18}" dt="2020-05-20T16:03:24.441" v="154" actId="478"/>
          <ac:picMkLst>
            <pc:docMk/>
            <pc:sldMk cId="1716992463" sldId="658"/>
            <ac:picMk id="26" creationId="{316AF6AF-442D-441C-9060-042337A5BC26}"/>
          </ac:picMkLst>
        </pc:picChg>
        <pc:picChg chg="add del">
          <ac:chgData name="Yann Debray" userId="143aa950-4658-4468-8dfb-66bf955fef56" providerId="ADAL" clId="{88EAE4D7-24B7-4909-BB27-6E06A3813F18}" dt="2020-05-20T16:03:43.916" v="160" actId="478"/>
          <ac:picMkLst>
            <pc:docMk/>
            <pc:sldMk cId="1716992463" sldId="658"/>
            <ac:picMk id="29" creationId="{9F93CDEE-88EF-43DC-8AD5-D26B93F19DA2}"/>
          </ac:picMkLst>
        </pc:picChg>
        <pc:picChg chg="add">
          <ac:chgData name="Yann Debray" userId="143aa950-4658-4468-8dfb-66bf955fef56" providerId="ADAL" clId="{88EAE4D7-24B7-4909-BB27-6E06A3813F18}" dt="2020-05-20T16:03:24.723" v="155"/>
          <ac:picMkLst>
            <pc:docMk/>
            <pc:sldMk cId="1716992463" sldId="658"/>
            <ac:picMk id="30" creationId="{77D0F49C-B480-4111-9082-BCDD295A544A}"/>
          </ac:picMkLst>
        </pc:picChg>
        <pc:picChg chg="add">
          <ac:chgData name="Yann Debray" userId="143aa950-4658-4468-8dfb-66bf955fef56" providerId="ADAL" clId="{88EAE4D7-24B7-4909-BB27-6E06A3813F18}" dt="2020-05-20T16:03:44.202" v="161"/>
          <ac:picMkLst>
            <pc:docMk/>
            <pc:sldMk cId="1716992463" sldId="658"/>
            <ac:picMk id="31" creationId="{7AD0B28D-2D82-4E4B-913B-7F88FE75D51D}"/>
          </ac:picMkLst>
        </pc:picChg>
        <pc:picChg chg="del">
          <ac:chgData name="Yann Debray" userId="143aa950-4658-4468-8dfb-66bf955fef56" providerId="ADAL" clId="{88EAE4D7-24B7-4909-BB27-6E06A3813F18}" dt="2020-05-20T16:03:10.125" v="147" actId="478"/>
          <ac:picMkLst>
            <pc:docMk/>
            <pc:sldMk cId="1716992463" sldId="658"/>
            <ac:picMk id="1026" creationId="{202356C1-38CF-404D-9968-ED05A0D22996}"/>
          </ac:picMkLst>
        </pc:picChg>
        <pc:picChg chg="del mod">
          <ac:chgData name="Yann Debray" userId="143aa950-4658-4468-8dfb-66bf955fef56" providerId="ADAL" clId="{88EAE4D7-24B7-4909-BB27-6E06A3813F18}" dt="2020-05-20T16:03:42.993" v="159"/>
          <ac:picMkLst>
            <pc:docMk/>
            <pc:sldMk cId="1716992463" sldId="658"/>
            <ac:picMk id="1028" creationId="{AFB839BC-0C76-47AF-A94A-CEB6CE8C8020}"/>
          </ac:picMkLst>
        </pc:picChg>
        <pc:cxnChg chg="del">
          <ac:chgData name="Yann Debray" userId="143aa950-4658-4468-8dfb-66bf955fef56" providerId="ADAL" clId="{88EAE4D7-24B7-4909-BB27-6E06A3813F18}" dt="2020-05-20T16:03:10.125" v="147" actId="478"/>
          <ac:cxnSpMkLst>
            <pc:docMk/>
            <pc:sldMk cId="1716992463" sldId="658"/>
            <ac:cxnSpMk id="6" creationId="{ABBD8252-2B28-4717-AF9F-DB3DD43045C2}"/>
          </ac:cxnSpMkLst>
        </pc:cxnChg>
        <pc:cxnChg chg="del">
          <ac:chgData name="Yann Debray" userId="143aa950-4658-4468-8dfb-66bf955fef56" providerId="ADAL" clId="{88EAE4D7-24B7-4909-BB27-6E06A3813F18}" dt="2020-05-20T16:03:10.125" v="147" actId="478"/>
          <ac:cxnSpMkLst>
            <pc:docMk/>
            <pc:sldMk cId="1716992463" sldId="658"/>
            <ac:cxnSpMk id="19" creationId="{22F58F1D-6D13-44A1-9E15-F6CF4D97174C}"/>
          </ac:cxnSpMkLst>
        </pc:cxnChg>
        <pc:cxnChg chg="add del">
          <ac:chgData name="Yann Debray" userId="143aa950-4658-4468-8dfb-66bf955fef56" providerId="ADAL" clId="{88EAE4D7-24B7-4909-BB27-6E06A3813F18}" dt="2020-05-20T16:03:02.536" v="144"/>
          <ac:cxnSpMkLst>
            <pc:docMk/>
            <pc:sldMk cId="1716992463" sldId="658"/>
            <ac:cxnSpMk id="23" creationId="{7D0A5016-34D5-4677-AD7E-F61445DE118B}"/>
          </ac:cxnSpMkLst>
        </pc:cxnChg>
        <pc:cxnChg chg="add">
          <ac:chgData name="Yann Debray" userId="143aa950-4658-4468-8dfb-66bf955fef56" providerId="ADAL" clId="{88EAE4D7-24B7-4909-BB27-6E06A3813F18}" dt="2020-05-20T16:03:12.702" v="149"/>
          <ac:cxnSpMkLst>
            <pc:docMk/>
            <pc:sldMk cId="1716992463" sldId="658"/>
            <ac:cxnSpMk id="28" creationId="{711C9AA2-BD39-42CE-A49C-5A370319B5F9}"/>
          </ac:cxnSpMkLst>
        </pc:cxnChg>
      </pc:sldChg>
      <pc:sldChg chg="addSp delSp modSp">
        <pc:chgData name="Yann Debray" userId="143aa950-4658-4468-8dfb-66bf955fef56" providerId="ADAL" clId="{88EAE4D7-24B7-4909-BB27-6E06A3813F18}" dt="2020-05-20T16:02:40.638" v="140"/>
        <pc:sldMkLst>
          <pc:docMk/>
          <pc:sldMk cId="117388383" sldId="659"/>
        </pc:sldMkLst>
        <pc:spChg chg="mod">
          <ac:chgData name="Yann Debray" userId="143aa950-4658-4468-8dfb-66bf955fef56" providerId="ADAL" clId="{88EAE4D7-24B7-4909-BB27-6E06A3813F18}" dt="2020-05-20T15:58:56.321" v="108" actId="1076"/>
          <ac:spMkLst>
            <pc:docMk/>
            <pc:sldMk cId="117388383" sldId="659"/>
            <ac:spMk id="12" creationId="{37359083-B8ED-41C5-A162-F5F73934D6A4}"/>
          </ac:spMkLst>
        </pc:spChg>
        <pc:spChg chg="del">
          <ac:chgData name="Yann Debray" userId="143aa950-4658-4468-8dfb-66bf955fef56" providerId="ADAL" clId="{88EAE4D7-24B7-4909-BB27-6E06A3813F18}" dt="2020-05-20T16:01:54.731" v="133" actId="478"/>
          <ac:spMkLst>
            <pc:docMk/>
            <pc:sldMk cId="117388383" sldId="659"/>
            <ac:spMk id="14" creationId="{DFE2EE8E-066A-434F-9996-61FC6968B1A1}"/>
          </ac:spMkLst>
        </pc:spChg>
        <pc:spChg chg="add">
          <ac:chgData name="Yann Debray" userId="143aa950-4658-4468-8dfb-66bf955fef56" providerId="ADAL" clId="{88EAE4D7-24B7-4909-BB27-6E06A3813F18}" dt="2020-05-20T16:01:55.694" v="134"/>
          <ac:spMkLst>
            <pc:docMk/>
            <pc:sldMk cId="117388383" sldId="659"/>
            <ac:spMk id="16" creationId="{678577FF-6D1A-4FAF-A56F-A1531D32F14E}"/>
          </ac:spMkLst>
        </pc:spChg>
        <pc:spChg chg="del">
          <ac:chgData name="Yann Debray" userId="143aa950-4658-4468-8dfb-66bf955fef56" providerId="ADAL" clId="{88EAE4D7-24B7-4909-BB27-6E06A3813F18}" dt="2020-05-20T16:01:54.731" v="133" actId="478"/>
          <ac:spMkLst>
            <pc:docMk/>
            <pc:sldMk cId="117388383" sldId="659"/>
            <ac:spMk id="17" creationId="{038E0F89-7519-41F6-89C7-379D819F4BD3}"/>
          </ac:spMkLst>
        </pc:spChg>
        <pc:spChg chg="add">
          <ac:chgData name="Yann Debray" userId="143aa950-4658-4468-8dfb-66bf955fef56" providerId="ADAL" clId="{88EAE4D7-24B7-4909-BB27-6E06A3813F18}" dt="2020-05-20T16:01:55.694" v="134"/>
          <ac:spMkLst>
            <pc:docMk/>
            <pc:sldMk cId="117388383" sldId="659"/>
            <ac:spMk id="23" creationId="{D023347C-3C56-4EF3-B165-3040326F0E6D}"/>
          </ac:spMkLst>
        </pc:spChg>
        <pc:picChg chg="add mod">
          <ac:chgData name="Yann Debray" userId="143aa950-4658-4468-8dfb-66bf955fef56" providerId="ADAL" clId="{88EAE4D7-24B7-4909-BB27-6E06A3813F18}" dt="2020-05-20T15:58:56.321" v="108" actId="1076"/>
          <ac:picMkLst>
            <pc:docMk/>
            <pc:sldMk cId="117388383" sldId="659"/>
            <ac:picMk id="15" creationId="{502D1069-0909-4908-B684-08AF03ACF4E8}"/>
          </ac:picMkLst>
        </pc:picChg>
        <pc:picChg chg="del">
          <ac:chgData name="Yann Debray" userId="143aa950-4658-4468-8dfb-66bf955fef56" providerId="ADAL" clId="{88EAE4D7-24B7-4909-BB27-6E06A3813F18}" dt="2020-05-20T16:01:54.731" v="133" actId="478"/>
          <ac:picMkLst>
            <pc:docMk/>
            <pc:sldMk cId="117388383" sldId="659"/>
            <ac:picMk id="18" creationId="{F93C5B99-6031-4B17-ABC5-B74CFD18E620}"/>
          </ac:picMkLst>
        </pc:picChg>
        <pc:picChg chg="del">
          <ac:chgData name="Yann Debray" userId="143aa950-4658-4468-8dfb-66bf955fef56" providerId="ADAL" clId="{88EAE4D7-24B7-4909-BB27-6E06A3813F18}" dt="2020-05-20T16:01:54.731" v="133" actId="478"/>
          <ac:picMkLst>
            <pc:docMk/>
            <pc:sldMk cId="117388383" sldId="659"/>
            <ac:picMk id="20" creationId="{F322EF46-7732-40CC-B16E-099304C0B8CF}"/>
          </ac:picMkLst>
        </pc:picChg>
        <pc:picChg chg="add">
          <ac:chgData name="Yann Debray" userId="143aa950-4658-4468-8dfb-66bf955fef56" providerId="ADAL" clId="{88EAE4D7-24B7-4909-BB27-6E06A3813F18}" dt="2020-05-20T16:01:55.694" v="134"/>
          <ac:picMkLst>
            <pc:docMk/>
            <pc:sldMk cId="117388383" sldId="659"/>
            <ac:picMk id="21" creationId="{68B9EE25-960E-4FA5-BFBA-6F0B09ECCD46}"/>
          </ac:picMkLst>
        </pc:picChg>
        <pc:picChg chg="add del">
          <ac:chgData name="Yann Debray" userId="143aa950-4658-4468-8dfb-66bf955fef56" providerId="ADAL" clId="{88EAE4D7-24B7-4909-BB27-6E06A3813F18}" dt="2020-05-20T16:02:40.226" v="139" actId="478"/>
          <ac:picMkLst>
            <pc:docMk/>
            <pc:sldMk cId="117388383" sldId="659"/>
            <ac:picMk id="25" creationId="{2A015E88-375B-4236-8AA3-6FF3CCCB09BB}"/>
          </ac:picMkLst>
        </pc:picChg>
        <pc:picChg chg="add del">
          <ac:chgData name="Yann Debray" userId="143aa950-4658-4468-8dfb-66bf955fef56" providerId="ADAL" clId="{88EAE4D7-24B7-4909-BB27-6E06A3813F18}" dt="2020-05-20T16:02:00.040" v="135" actId="478"/>
          <ac:picMkLst>
            <pc:docMk/>
            <pc:sldMk cId="117388383" sldId="659"/>
            <ac:picMk id="26" creationId="{55E2FAE7-8654-46E1-B699-A7328DD2A6C5}"/>
          </ac:picMkLst>
        </pc:picChg>
        <pc:picChg chg="add del">
          <ac:chgData name="Yann Debray" userId="143aa950-4658-4468-8dfb-66bf955fef56" providerId="ADAL" clId="{88EAE4D7-24B7-4909-BB27-6E06A3813F18}" dt="2020-05-20T16:02:00.040" v="135" actId="478"/>
          <ac:picMkLst>
            <pc:docMk/>
            <pc:sldMk cId="117388383" sldId="659"/>
            <ac:picMk id="27" creationId="{4178C09A-3376-45E7-9199-137163AAE28E}"/>
          </ac:picMkLst>
        </pc:picChg>
        <pc:picChg chg="add del mod">
          <ac:chgData name="Yann Debray" userId="143aa950-4658-4468-8dfb-66bf955fef56" providerId="ADAL" clId="{88EAE4D7-24B7-4909-BB27-6E06A3813F18}" dt="2020-05-20T16:02:39.002" v="138"/>
          <ac:picMkLst>
            <pc:docMk/>
            <pc:sldMk cId="117388383" sldId="659"/>
            <ac:picMk id="28" creationId="{3C8C6DC5-C3EE-4C40-B5F9-856F68C04597}"/>
          </ac:picMkLst>
        </pc:picChg>
        <pc:picChg chg="add">
          <ac:chgData name="Yann Debray" userId="143aa950-4658-4468-8dfb-66bf955fef56" providerId="ADAL" clId="{88EAE4D7-24B7-4909-BB27-6E06A3813F18}" dt="2020-05-20T16:02:40.638" v="140"/>
          <ac:picMkLst>
            <pc:docMk/>
            <pc:sldMk cId="117388383" sldId="659"/>
            <ac:picMk id="29" creationId="{913C728E-7F8E-4C32-ACCA-B9271E09F731}"/>
          </ac:picMkLst>
        </pc:picChg>
        <pc:picChg chg="del">
          <ac:chgData name="Yann Debray" userId="143aa950-4658-4468-8dfb-66bf955fef56" providerId="ADAL" clId="{88EAE4D7-24B7-4909-BB27-6E06A3813F18}" dt="2020-05-20T16:01:54.731" v="133" actId="478"/>
          <ac:picMkLst>
            <pc:docMk/>
            <pc:sldMk cId="117388383" sldId="659"/>
            <ac:picMk id="1026" creationId="{202356C1-38CF-404D-9968-ED05A0D22996}"/>
          </ac:picMkLst>
        </pc:picChg>
        <pc:picChg chg="del">
          <ac:chgData name="Yann Debray" userId="143aa950-4658-4468-8dfb-66bf955fef56" providerId="ADAL" clId="{88EAE4D7-24B7-4909-BB27-6E06A3813F18}" dt="2020-05-20T16:01:54.731" v="133" actId="478"/>
          <ac:picMkLst>
            <pc:docMk/>
            <pc:sldMk cId="117388383" sldId="659"/>
            <ac:picMk id="1028" creationId="{AFB839BC-0C76-47AF-A94A-CEB6CE8C8020}"/>
          </ac:picMkLst>
        </pc:picChg>
        <pc:cxnChg chg="del">
          <ac:chgData name="Yann Debray" userId="143aa950-4658-4468-8dfb-66bf955fef56" providerId="ADAL" clId="{88EAE4D7-24B7-4909-BB27-6E06A3813F18}" dt="2020-05-20T16:01:54.731" v="133" actId="478"/>
          <ac:cxnSpMkLst>
            <pc:docMk/>
            <pc:sldMk cId="117388383" sldId="659"/>
            <ac:cxnSpMk id="6" creationId="{ABBD8252-2B28-4717-AF9F-DB3DD43045C2}"/>
          </ac:cxnSpMkLst>
        </pc:cxnChg>
        <pc:cxnChg chg="del">
          <ac:chgData name="Yann Debray" userId="143aa950-4658-4468-8dfb-66bf955fef56" providerId="ADAL" clId="{88EAE4D7-24B7-4909-BB27-6E06A3813F18}" dt="2020-05-20T16:01:54.731" v="133" actId="478"/>
          <ac:cxnSpMkLst>
            <pc:docMk/>
            <pc:sldMk cId="117388383" sldId="659"/>
            <ac:cxnSpMk id="19" creationId="{22F58F1D-6D13-44A1-9E15-F6CF4D97174C}"/>
          </ac:cxnSpMkLst>
        </pc:cxnChg>
        <pc:cxnChg chg="add del">
          <ac:chgData name="Yann Debray" userId="143aa950-4658-4468-8dfb-66bf955fef56" providerId="ADAL" clId="{88EAE4D7-24B7-4909-BB27-6E06A3813F18}" dt="2020-05-20T16:02:00.040" v="135" actId="478"/>
          <ac:cxnSpMkLst>
            <pc:docMk/>
            <pc:sldMk cId="117388383" sldId="659"/>
            <ac:cxnSpMk id="22" creationId="{3A8053E9-98B7-4344-9185-65365F487060}"/>
          </ac:cxnSpMkLst>
        </pc:cxnChg>
        <pc:cxnChg chg="add">
          <ac:chgData name="Yann Debray" userId="143aa950-4658-4468-8dfb-66bf955fef56" providerId="ADAL" clId="{88EAE4D7-24B7-4909-BB27-6E06A3813F18}" dt="2020-05-20T16:01:55.694" v="134"/>
          <ac:cxnSpMkLst>
            <pc:docMk/>
            <pc:sldMk cId="117388383" sldId="659"/>
            <ac:cxnSpMk id="24" creationId="{955B63AF-06F9-4E24-92FF-536B798961BB}"/>
          </ac:cxnSpMkLst>
        </pc:cxnChg>
      </pc:sldChg>
      <pc:sldChg chg="addSp delSp modSp">
        <pc:chgData name="Yann Debray" userId="143aa950-4658-4468-8dfb-66bf955fef56" providerId="ADAL" clId="{88EAE4D7-24B7-4909-BB27-6E06A3813F18}" dt="2020-05-25T08:55:33.029" v="452" actId="1076"/>
        <pc:sldMkLst>
          <pc:docMk/>
          <pc:sldMk cId="2339555029" sldId="661"/>
        </pc:sldMkLst>
        <pc:spChg chg="del">
          <ac:chgData name="Yann Debray" userId="143aa950-4658-4468-8dfb-66bf955fef56" providerId="ADAL" clId="{88EAE4D7-24B7-4909-BB27-6E06A3813F18}" dt="2020-05-25T08:55:11.352" v="448" actId="478"/>
          <ac:spMkLst>
            <pc:docMk/>
            <pc:sldMk cId="2339555029" sldId="661"/>
            <ac:spMk id="9" creationId="{022DBF70-0ADA-4A8D-A872-19E325B831AD}"/>
          </ac:spMkLst>
        </pc:spChg>
        <pc:spChg chg="del">
          <ac:chgData name="Yann Debray" userId="143aa950-4658-4468-8dfb-66bf955fef56" providerId="ADAL" clId="{88EAE4D7-24B7-4909-BB27-6E06A3813F18}" dt="2020-05-25T08:55:11.352" v="448" actId="478"/>
          <ac:spMkLst>
            <pc:docMk/>
            <pc:sldMk cId="2339555029" sldId="661"/>
            <ac:spMk id="16" creationId="{3520EBC4-5599-41ED-9DA6-63B72956DC8F}"/>
          </ac:spMkLst>
        </pc:spChg>
        <pc:spChg chg="del">
          <ac:chgData name="Yann Debray" userId="143aa950-4658-4468-8dfb-66bf955fef56" providerId="ADAL" clId="{88EAE4D7-24B7-4909-BB27-6E06A3813F18}" dt="2020-05-25T08:55:11.352" v="448" actId="478"/>
          <ac:spMkLst>
            <pc:docMk/>
            <pc:sldMk cId="2339555029" sldId="661"/>
            <ac:spMk id="20" creationId="{D0A6F44C-949E-4CD6-AC8B-04E845EE1F30}"/>
          </ac:spMkLst>
        </pc:spChg>
        <pc:spChg chg="add mod">
          <ac:chgData name="Yann Debray" userId="143aa950-4658-4468-8dfb-66bf955fef56" providerId="ADAL" clId="{88EAE4D7-24B7-4909-BB27-6E06A3813F18}" dt="2020-05-25T08:55:33.029" v="452" actId="1076"/>
          <ac:spMkLst>
            <pc:docMk/>
            <pc:sldMk cId="2339555029" sldId="661"/>
            <ac:spMk id="21" creationId="{DA00FBAB-78B0-4A24-815A-6C61F71934F9}"/>
          </ac:spMkLst>
        </pc:spChg>
        <pc:spChg chg="add mod">
          <ac:chgData name="Yann Debray" userId="143aa950-4658-4468-8dfb-66bf955fef56" providerId="ADAL" clId="{88EAE4D7-24B7-4909-BB27-6E06A3813F18}" dt="2020-05-25T08:55:33.029" v="452" actId="1076"/>
          <ac:spMkLst>
            <pc:docMk/>
            <pc:sldMk cId="2339555029" sldId="661"/>
            <ac:spMk id="22" creationId="{371FBC47-BC9E-441D-AD83-7B36772B9068}"/>
          </ac:spMkLst>
        </pc:spChg>
        <pc:spChg chg="add mod">
          <ac:chgData name="Yann Debray" userId="143aa950-4658-4468-8dfb-66bf955fef56" providerId="ADAL" clId="{88EAE4D7-24B7-4909-BB27-6E06A3813F18}" dt="2020-05-25T08:55:33.029" v="452" actId="1076"/>
          <ac:spMkLst>
            <pc:docMk/>
            <pc:sldMk cId="2339555029" sldId="661"/>
            <ac:spMk id="24" creationId="{B2BF304B-2D41-4882-9E64-7554B2467538}"/>
          </ac:spMkLst>
        </pc:spChg>
        <pc:spChg chg="add mod">
          <ac:chgData name="Yann Debray" userId="143aa950-4658-4468-8dfb-66bf955fef56" providerId="ADAL" clId="{88EAE4D7-24B7-4909-BB27-6E06A3813F18}" dt="2020-05-25T08:55:33.029" v="452" actId="1076"/>
          <ac:spMkLst>
            <pc:docMk/>
            <pc:sldMk cId="2339555029" sldId="661"/>
            <ac:spMk id="25" creationId="{06230D5C-F5E1-47CB-A19C-A5DF43111E18}"/>
          </ac:spMkLst>
        </pc:spChg>
        <pc:spChg chg="add mod">
          <ac:chgData name="Yann Debray" userId="143aa950-4658-4468-8dfb-66bf955fef56" providerId="ADAL" clId="{88EAE4D7-24B7-4909-BB27-6E06A3813F18}" dt="2020-05-25T08:55:33.029" v="452" actId="1076"/>
          <ac:spMkLst>
            <pc:docMk/>
            <pc:sldMk cId="2339555029" sldId="661"/>
            <ac:spMk id="26" creationId="{8F4513A6-9753-45C8-B078-CBC009D0E91D}"/>
          </ac:spMkLst>
        </pc:spChg>
        <pc:spChg chg="add mod">
          <ac:chgData name="Yann Debray" userId="143aa950-4658-4468-8dfb-66bf955fef56" providerId="ADAL" clId="{88EAE4D7-24B7-4909-BB27-6E06A3813F18}" dt="2020-05-25T08:55:33.029" v="452" actId="1076"/>
          <ac:spMkLst>
            <pc:docMk/>
            <pc:sldMk cId="2339555029" sldId="661"/>
            <ac:spMk id="27" creationId="{3AE99F0B-5C53-49C3-8A35-B8BA6EFAACFF}"/>
          </ac:spMkLst>
        </pc:spChg>
        <pc:graphicFrameChg chg="add mod">
          <ac:chgData name="Yann Debray" userId="143aa950-4658-4468-8dfb-66bf955fef56" providerId="ADAL" clId="{88EAE4D7-24B7-4909-BB27-6E06A3813F18}" dt="2020-05-25T08:55:33.029" v="452" actId="1076"/>
          <ac:graphicFrameMkLst>
            <pc:docMk/>
            <pc:sldMk cId="2339555029" sldId="661"/>
            <ac:graphicFrameMk id="23" creationId="{B65CCB82-F626-4C5D-8B76-EC6D0E5AB317}"/>
          </ac:graphicFrameMkLst>
        </pc:graphicFrameChg>
        <pc:picChg chg="del">
          <ac:chgData name="Yann Debray" userId="143aa950-4658-4468-8dfb-66bf955fef56" providerId="ADAL" clId="{88EAE4D7-24B7-4909-BB27-6E06A3813F18}" dt="2020-05-25T08:55:11.352" v="448" actId="478"/>
          <ac:picMkLst>
            <pc:docMk/>
            <pc:sldMk cId="2339555029" sldId="661"/>
            <ac:picMk id="10" creationId="{52202F70-F90E-495B-AD9E-05B3BE2EDCF7}"/>
          </ac:picMkLst>
        </pc:picChg>
        <pc:picChg chg="del">
          <ac:chgData name="Yann Debray" userId="143aa950-4658-4468-8dfb-66bf955fef56" providerId="ADAL" clId="{88EAE4D7-24B7-4909-BB27-6E06A3813F18}" dt="2020-05-25T08:55:11.352" v="448" actId="478"/>
          <ac:picMkLst>
            <pc:docMk/>
            <pc:sldMk cId="2339555029" sldId="661"/>
            <ac:picMk id="14" creationId="{8FF97325-4B7F-4136-BE03-E91FDD2818D0}"/>
          </ac:picMkLst>
        </pc:picChg>
        <pc:picChg chg="del">
          <ac:chgData name="Yann Debray" userId="143aa950-4658-4468-8dfb-66bf955fef56" providerId="ADAL" clId="{88EAE4D7-24B7-4909-BB27-6E06A3813F18}" dt="2020-05-25T08:55:11.352" v="448" actId="478"/>
          <ac:picMkLst>
            <pc:docMk/>
            <pc:sldMk cId="2339555029" sldId="661"/>
            <ac:picMk id="15" creationId="{0423E3FC-8FAD-4240-8B48-2C97CF6F8E3E}"/>
          </ac:picMkLst>
        </pc:picChg>
        <pc:picChg chg="del">
          <ac:chgData name="Yann Debray" userId="143aa950-4658-4468-8dfb-66bf955fef56" providerId="ADAL" clId="{88EAE4D7-24B7-4909-BB27-6E06A3813F18}" dt="2020-05-25T08:55:11.352" v="448" actId="478"/>
          <ac:picMkLst>
            <pc:docMk/>
            <pc:sldMk cId="2339555029" sldId="661"/>
            <ac:picMk id="18" creationId="{5AE6C8C6-5F46-4338-896B-730DB3727AD6}"/>
          </ac:picMkLst>
        </pc:picChg>
        <pc:picChg chg="del">
          <ac:chgData name="Yann Debray" userId="143aa950-4658-4468-8dfb-66bf955fef56" providerId="ADAL" clId="{88EAE4D7-24B7-4909-BB27-6E06A3813F18}" dt="2020-05-25T08:55:13.854" v="449" actId="478"/>
          <ac:picMkLst>
            <pc:docMk/>
            <pc:sldMk cId="2339555029" sldId="661"/>
            <ac:picMk id="28" creationId="{8A735F54-1F63-4706-AC61-E243C3E415B8}"/>
          </ac:picMkLst>
        </pc:picChg>
        <pc:cxnChg chg="del">
          <ac:chgData name="Yann Debray" userId="143aa950-4658-4468-8dfb-66bf955fef56" providerId="ADAL" clId="{88EAE4D7-24B7-4909-BB27-6E06A3813F18}" dt="2020-05-25T08:55:11.352" v="448" actId="478"/>
          <ac:cxnSpMkLst>
            <pc:docMk/>
            <pc:sldMk cId="2339555029" sldId="661"/>
            <ac:cxnSpMk id="11" creationId="{6177E6FC-1526-467D-B377-48762128F008}"/>
          </ac:cxnSpMkLst>
        </pc:cxnChg>
        <pc:cxnChg chg="del">
          <ac:chgData name="Yann Debray" userId="143aa950-4658-4468-8dfb-66bf955fef56" providerId="ADAL" clId="{88EAE4D7-24B7-4909-BB27-6E06A3813F18}" dt="2020-05-25T08:55:11.352" v="448" actId="478"/>
          <ac:cxnSpMkLst>
            <pc:docMk/>
            <pc:sldMk cId="2339555029" sldId="661"/>
            <ac:cxnSpMk id="17" creationId="{BD542BCB-FD01-416C-80C4-F9B4F7BB8B3E}"/>
          </ac:cxnSpMkLst>
        </pc:cxnChg>
        <pc:cxnChg chg="del">
          <ac:chgData name="Yann Debray" userId="143aa950-4658-4468-8dfb-66bf955fef56" providerId="ADAL" clId="{88EAE4D7-24B7-4909-BB27-6E06A3813F18}" dt="2020-05-25T08:55:11.352" v="448" actId="478"/>
          <ac:cxnSpMkLst>
            <pc:docMk/>
            <pc:sldMk cId="2339555029" sldId="661"/>
            <ac:cxnSpMk id="19" creationId="{3E3AEF9B-E465-47BF-90D1-4A3CB8F7D8AF}"/>
          </ac:cxnSpMkLst>
        </pc:cxnChg>
      </pc:sldChg>
      <pc:sldChg chg="add">
        <pc:chgData name="Yann Debray" userId="143aa950-4658-4468-8dfb-66bf955fef56" providerId="ADAL" clId="{88EAE4D7-24B7-4909-BB27-6E06A3813F18}" dt="2020-05-20T16:00:59.577" v="127"/>
        <pc:sldMkLst>
          <pc:docMk/>
          <pc:sldMk cId="2698720000" sldId="663"/>
        </pc:sldMkLst>
      </pc:sldChg>
      <pc:sldChg chg="modSp del">
        <pc:chgData name="Yann Debray" userId="143aa950-4658-4468-8dfb-66bf955fef56" providerId="ADAL" clId="{88EAE4D7-24B7-4909-BB27-6E06A3813F18}" dt="2020-05-20T16:00:14.485" v="126" actId="2696"/>
        <pc:sldMkLst>
          <pc:docMk/>
          <pc:sldMk cId="3662815590" sldId="663"/>
        </pc:sldMkLst>
        <pc:spChg chg="mod">
          <ac:chgData name="Yann Debray" userId="143aa950-4658-4468-8dfb-66bf955fef56" providerId="ADAL" clId="{88EAE4D7-24B7-4909-BB27-6E06A3813F18}" dt="2020-05-20T15:59:55.709" v="124" actId="20577"/>
          <ac:spMkLst>
            <pc:docMk/>
            <pc:sldMk cId="3662815590" sldId="663"/>
            <ac:spMk id="3" creationId="{06B9FF19-E836-4CE0-9EF0-26B63A19E8C6}"/>
          </ac:spMkLst>
        </pc:spChg>
      </pc:sldChg>
      <pc:sldChg chg="del">
        <pc:chgData name="Yann Debray" userId="143aa950-4658-4468-8dfb-66bf955fef56" providerId="ADAL" clId="{88EAE4D7-24B7-4909-BB27-6E06A3813F18}" dt="2020-05-20T16:00:14.474" v="125" actId="2696"/>
        <pc:sldMkLst>
          <pc:docMk/>
          <pc:sldMk cId="1259045105" sldId="664"/>
        </pc:sldMkLst>
      </pc:sldChg>
      <pc:sldChg chg="addSp delSp modSp add ord">
        <pc:chgData name="Yann Debray" userId="143aa950-4658-4468-8dfb-66bf955fef56" providerId="ADAL" clId="{88EAE4D7-24B7-4909-BB27-6E06A3813F18}" dt="2020-05-25T07:32:20.220" v="175" actId="166"/>
        <pc:sldMkLst>
          <pc:docMk/>
          <pc:sldMk cId="4048780849" sldId="664"/>
        </pc:sldMkLst>
        <pc:picChg chg="del ord">
          <ac:chgData name="Yann Debray" userId="143aa950-4658-4468-8dfb-66bf955fef56" providerId="ADAL" clId="{88EAE4D7-24B7-4909-BB27-6E06A3813F18}" dt="2020-05-25T07:32:09.381" v="168" actId="478"/>
          <ac:picMkLst>
            <pc:docMk/>
            <pc:sldMk cId="4048780849" sldId="664"/>
            <ac:picMk id="6" creationId="{702443BE-4A8F-4F9F-A4AC-F8EB6AEEE527}"/>
          </ac:picMkLst>
        </pc:picChg>
        <pc:picChg chg="del">
          <ac:chgData name="Yann Debray" userId="143aa950-4658-4468-8dfb-66bf955fef56" providerId="ADAL" clId="{88EAE4D7-24B7-4909-BB27-6E06A3813F18}" dt="2020-05-25T07:32:17.279" v="173" actId="478"/>
          <ac:picMkLst>
            <pc:docMk/>
            <pc:sldMk cId="4048780849" sldId="664"/>
            <ac:picMk id="7" creationId="{5591AB76-CA03-4155-885E-082A7AB5C316}"/>
          </ac:picMkLst>
        </pc:picChg>
        <pc:picChg chg="add del mod">
          <ac:chgData name="Yann Debray" userId="143aa950-4658-4468-8dfb-66bf955fef56" providerId="ADAL" clId="{88EAE4D7-24B7-4909-BB27-6E06A3813F18}" dt="2020-05-25T07:32:16.317" v="172"/>
          <ac:picMkLst>
            <pc:docMk/>
            <pc:sldMk cId="4048780849" sldId="664"/>
            <ac:picMk id="8" creationId="{78949A0C-2F13-4789-AF4B-AD64AFA127A3}"/>
          </ac:picMkLst>
        </pc:picChg>
        <pc:picChg chg="add mod ord">
          <ac:chgData name="Yann Debray" userId="143aa950-4658-4468-8dfb-66bf955fef56" providerId="ADAL" clId="{88EAE4D7-24B7-4909-BB27-6E06A3813F18}" dt="2020-05-25T07:32:20.220" v="175" actId="166"/>
          <ac:picMkLst>
            <pc:docMk/>
            <pc:sldMk cId="4048780849" sldId="664"/>
            <ac:picMk id="9" creationId="{1066890D-85F7-4ECC-ACC0-886FBB3C1E3E}"/>
          </ac:picMkLst>
        </pc:picChg>
        <pc:picChg chg="add">
          <ac:chgData name="Yann Debray" userId="143aa950-4658-4468-8dfb-66bf955fef56" providerId="ADAL" clId="{88EAE4D7-24B7-4909-BB27-6E06A3813F18}" dt="2020-05-25T07:32:17.792" v="174"/>
          <ac:picMkLst>
            <pc:docMk/>
            <pc:sldMk cId="4048780849" sldId="664"/>
            <ac:picMk id="10" creationId="{78B29C56-9039-4956-932F-FD50BA6AEEF7}"/>
          </ac:picMkLst>
        </pc:picChg>
      </pc:sldChg>
      <pc:sldChg chg="addSp modSp add">
        <pc:chgData name="Yann Debray" userId="143aa950-4658-4468-8dfb-66bf955fef56" providerId="ADAL" clId="{88EAE4D7-24B7-4909-BB27-6E06A3813F18}" dt="2020-05-20T13:38:56.270" v="88" actId="20577"/>
        <pc:sldMkLst>
          <pc:docMk/>
          <pc:sldMk cId="2546326885" sldId="671"/>
        </pc:sldMkLst>
        <pc:spChg chg="mod">
          <ac:chgData name="Yann Debray" userId="143aa950-4658-4468-8dfb-66bf955fef56" providerId="ADAL" clId="{88EAE4D7-24B7-4909-BB27-6E06A3813F18}" dt="2020-05-20T13:38:49.064" v="73" actId="20577"/>
          <ac:spMkLst>
            <pc:docMk/>
            <pc:sldMk cId="2546326885" sldId="671"/>
            <ac:spMk id="2" creationId="{32DE1146-3676-4996-B64D-2C545CA22453}"/>
          </ac:spMkLst>
        </pc:spChg>
        <pc:spChg chg="mod">
          <ac:chgData name="Yann Debray" userId="143aa950-4658-4468-8dfb-66bf955fef56" providerId="ADAL" clId="{88EAE4D7-24B7-4909-BB27-6E06A3813F18}" dt="2020-05-20T13:38:56.270" v="88" actId="20577"/>
          <ac:spMkLst>
            <pc:docMk/>
            <pc:sldMk cId="2546326885" sldId="671"/>
            <ac:spMk id="3" creationId="{0405EBE1-925E-47E6-8D9C-94A67A9FF9EE}"/>
          </ac:spMkLst>
        </pc:spChg>
        <pc:spChg chg="add mod">
          <ac:chgData name="Yann Debray" userId="143aa950-4658-4468-8dfb-66bf955fef56" providerId="ADAL" clId="{88EAE4D7-24B7-4909-BB27-6E06A3813F18}" dt="2020-05-20T13:38:04.035" v="26" actId="14100"/>
          <ac:spMkLst>
            <pc:docMk/>
            <pc:sldMk cId="2546326885" sldId="671"/>
            <ac:spMk id="5" creationId="{2B49A1F1-4040-4F47-8B5D-E9C7A9DB55D6}"/>
          </ac:spMkLst>
        </pc:spChg>
        <pc:picChg chg="add mod">
          <ac:chgData name="Yann Debray" userId="143aa950-4658-4468-8dfb-66bf955fef56" providerId="ADAL" clId="{88EAE4D7-24B7-4909-BB27-6E06A3813F18}" dt="2020-05-20T13:37:45.104" v="20" actId="1076"/>
          <ac:picMkLst>
            <pc:docMk/>
            <pc:sldMk cId="2546326885" sldId="671"/>
            <ac:picMk id="1026" creationId="{C51F4C46-7BDB-4069-BDA5-0C84CF2050E8}"/>
          </ac:picMkLst>
        </pc:picChg>
      </pc:sldChg>
      <pc:sldChg chg="addSp modSp add">
        <pc:chgData name="Yann Debray" userId="143aa950-4658-4468-8dfb-66bf955fef56" providerId="ADAL" clId="{88EAE4D7-24B7-4909-BB27-6E06A3813F18}" dt="2020-05-20T13:39:13.392" v="90" actId="1076"/>
        <pc:sldMkLst>
          <pc:docMk/>
          <pc:sldMk cId="3034804244" sldId="672"/>
        </pc:sldMkLst>
        <pc:spChg chg="mod">
          <ac:chgData name="Yann Debray" userId="143aa950-4658-4468-8dfb-66bf955fef56" providerId="ADAL" clId="{88EAE4D7-24B7-4909-BB27-6E06A3813F18}" dt="2020-05-20T13:38:43.362" v="61" actId="20577"/>
          <ac:spMkLst>
            <pc:docMk/>
            <pc:sldMk cId="3034804244" sldId="672"/>
            <ac:spMk id="2" creationId="{4997B82D-DA2E-453B-A5CB-6369E3114991}"/>
          </ac:spMkLst>
        </pc:spChg>
        <pc:spChg chg="mod">
          <ac:chgData name="Yann Debray" userId="143aa950-4658-4468-8dfb-66bf955fef56" providerId="ADAL" clId="{88EAE4D7-24B7-4909-BB27-6E06A3813F18}" dt="2020-05-20T13:38:29.440" v="49" actId="20577"/>
          <ac:spMkLst>
            <pc:docMk/>
            <pc:sldMk cId="3034804244" sldId="672"/>
            <ac:spMk id="3" creationId="{C32F9FD4-BDCE-4646-A12D-430C60C6BB34}"/>
          </ac:spMkLst>
        </pc:spChg>
        <pc:spChg chg="add mod">
          <ac:chgData name="Yann Debray" userId="143aa950-4658-4468-8dfb-66bf955fef56" providerId="ADAL" clId="{88EAE4D7-24B7-4909-BB27-6E06A3813F18}" dt="2020-05-20T13:38:40.315" v="51" actId="1076"/>
          <ac:spMkLst>
            <pc:docMk/>
            <pc:sldMk cId="3034804244" sldId="672"/>
            <ac:spMk id="5" creationId="{ABFC70B2-7B40-4F8C-8685-012DD0178F9F}"/>
          </ac:spMkLst>
        </pc:spChg>
        <pc:spChg chg="add mod">
          <ac:chgData name="Yann Debray" userId="143aa950-4658-4468-8dfb-66bf955fef56" providerId="ADAL" clId="{88EAE4D7-24B7-4909-BB27-6E06A3813F18}" dt="2020-05-20T13:39:13.392" v="90" actId="1076"/>
          <ac:spMkLst>
            <pc:docMk/>
            <pc:sldMk cId="3034804244" sldId="672"/>
            <ac:spMk id="6" creationId="{9F318195-CE59-4A06-ABD7-7D07DC0477B0}"/>
          </ac:spMkLst>
        </pc:spChg>
        <pc:picChg chg="add mod">
          <ac:chgData name="Yann Debray" userId="143aa950-4658-4468-8dfb-66bf955fef56" providerId="ADAL" clId="{88EAE4D7-24B7-4909-BB27-6E06A3813F18}" dt="2020-05-20T13:38:21.757" v="29" actId="1076"/>
          <ac:picMkLst>
            <pc:docMk/>
            <pc:sldMk cId="3034804244" sldId="672"/>
            <ac:picMk id="2050" creationId="{2A21A887-B4EE-49B3-9D11-2A4762769379}"/>
          </ac:picMkLst>
        </pc:picChg>
      </pc:sldChg>
      <pc:sldChg chg="addSp delSp modSp add del ord">
        <pc:chgData name="Yann Debray" userId="143aa950-4658-4468-8dfb-66bf955fef56" providerId="ADAL" clId="{88EAE4D7-24B7-4909-BB27-6E06A3813F18}" dt="2020-05-25T08:55:40.480" v="453" actId="2696"/>
        <pc:sldMkLst>
          <pc:docMk/>
          <pc:sldMk cId="460110344" sldId="673"/>
        </pc:sldMkLst>
        <pc:spChg chg="mod">
          <ac:chgData name="Yann Debray" userId="143aa950-4658-4468-8dfb-66bf955fef56" providerId="ADAL" clId="{88EAE4D7-24B7-4909-BB27-6E06A3813F18}" dt="2020-05-25T07:45:53.854" v="286" actId="20577"/>
          <ac:spMkLst>
            <pc:docMk/>
            <pc:sldMk cId="460110344" sldId="673"/>
            <ac:spMk id="2" creationId="{6D0A35BE-B1CF-4E21-861D-7945457AD850}"/>
          </ac:spMkLst>
        </pc:spChg>
        <pc:spChg chg="add mod">
          <ac:chgData name="Yann Debray" userId="143aa950-4658-4468-8dfb-66bf955fef56" providerId="ADAL" clId="{88EAE4D7-24B7-4909-BB27-6E06A3813F18}" dt="2020-05-25T07:45:33.983" v="272" actId="404"/>
          <ac:spMkLst>
            <pc:docMk/>
            <pc:sldMk cId="460110344" sldId="673"/>
            <ac:spMk id="6" creationId="{E6FEB603-E4CB-497B-A0F3-D5D4184600ED}"/>
          </ac:spMkLst>
        </pc:spChg>
        <pc:spChg chg="add mod">
          <ac:chgData name="Yann Debray" userId="143aa950-4658-4468-8dfb-66bf955fef56" providerId="ADAL" clId="{88EAE4D7-24B7-4909-BB27-6E06A3813F18}" dt="2020-05-25T07:38:25.314" v="221" actId="14100"/>
          <ac:spMkLst>
            <pc:docMk/>
            <pc:sldMk cId="460110344" sldId="673"/>
            <ac:spMk id="7" creationId="{EC0C19D8-F863-490F-9594-E8BEC7F40E58}"/>
          </ac:spMkLst>
        </pc:spChg>
        <pc:spChg chg="add mod">
          <ac:chgData name="Yann Debray" userId="143aa950-4658-4468-8dfb-66bf955fef56" providerId="ADAL" clId="{88EAE4D7-24B7-4909-BB27-6E06A3813F18}" dt="2020-05-25T07:40:13.658" v="247" actId="1076"/>
          <ac:spMkLst>
            <pc:docMk/>
            <pc:sldMk cId="460110344" sldId="673"/>
            <ac:spMk id="10" creationId="{C3FAA5A0-909A-4B42-A5D9-227C0A11D86A}"/>
          </ac:spMkLst>
        </pc:spChg>
        <pc:spChg chg="add mod">
          <ac:chgData name="Yann Debray" userId="143aa950-4658-4468-8dfb-66bf955fef56" providerId="ADAL" clId="{88EAE4D7-24B7-4909-BB27-6E06A3813F18}" dt="2020-05-25T07:40:04.491" v="245" actId="207"/>
          <ac:spMkLst>
            <pc:docMk/>
            <pc:sldMk cId="460110344" sldId="673"/>
            <ac:spMk id="11" creationId="{EFB41247-09E9-427E-A876-050BECB52E7C}"/>
          </ac:spMkLst>
        </pc:spChg>
        <pc:spChg chg="add mod">
          <ac:chgData name="Yann Debray" userId="143aa950-4658-4468-8dfb-66bf955fef56" providerId="ADAL" clId="{88EAE4D7-24B7-4909-BB27-6E06A3813F18}" dt="2020-05-25T07:45:44.273" v="273" actId="1076"/>
          <ac:spMkLst>
            <pc:docMk/>
            <pc:sldMk cId="460110344" sldId="673"/>
            <ac:spMk id="12" creationId="{B2E3B0B0-5E7D-48CA-8DEC-E3C975BC020B}"/>
          </ac:spMkLst>
        </pc:spChg>
        <pc:spChg chg="add mod">
          <ac:chgData name="Yann Debray" userId="143aa950-4658-4468-8dfb-66bf955fef56" providerId="ADAL" clId="{88EAE4D7-24B7-4909-BB27-6E06A3813F18}" dt="2020-05-25T07:47:48.070" v="314" actId="1076"/>
          <ac:spMkLst>
            <pc:docMk/>
            <pc:sldMk cId="460110344" sldId="673"/>
            <ac:spMk id="13" creationId="{1957F2C0-D67C-4110-874F-5A9EA72CBB17}"/>
          </ac:spMkLst>
        </pc:spChg>
        <pc:graphicFrameChg chg="add mod modGraphic">
          <ac:chgData name="Yann Debray" userId="143aa950-4658-4468-8dfb-66bf955fef56" providerId="ADAL" clId="{88EAE4D7-24B7-4909-BB27-6E06A3813F18}" dt="2020-05-25T07:38:31.122" v="222" actId="1076"/>
          <ac:graphicFrameMkLst>
            <pc:docMk/>
            <pc:sldMk cId="460110344" sldId="673"/>
            <ac:graphicFrameMk id="8" creationId="{46666647-C4EA-4701-BB0F-4E438A9EA8D4}"/>
          </ac:graphicFrameMkLst>
        </pc:graphicFrameChg>
        <pc:picChg chg="add del mod">
          <ac:chgData name="Yann Debray" userId="143aa950-4658-4468-8dfb-66bf955fef56" providerId="ADAL" clId="{88EAE4D7-24B7-4909-BB27-6E06A3813F18}" dt="2020-05-25T07:45:48.436" v="274" actId="478"/>
          <ac:picMkLst>
            <pc:docMk/>
            <pc:sldMk cId="460110344" sldId="673"/>
            <ac:picMk id="5" creationId="{8FD35BD6-E14E-45EE-B661-75C6AA919201}"/>
          </ac:picMkLst>
        </pc:picChg>
      </pc:sldChg>
      <pc:sldChg chg="addSp delSp modSp add">
        <pc:chgData name="Yann Debray" userId="143aa950-4658-4468-8dfb-66bf955fef56" providerId="ADAL" clId="{88EAE4D7-24B7-4909-BB27-6E06A3813F18}" dt="2020-05-25T08:54:59.819" v="447" actId="20577"/>
        <pc:sldMkLst>
          <pc:docMk/>
          <pc:sldMk cId="1461269995" sldId="674"/>
        </pc:sldMkLst>
        <pc:spChg chg="del">
          <ac:chgData name="Yann Debray" userId="143aa950-4658-4468-8dfb-66bf955fef56" providerId="ADAL" clId="{88EAE4D7-24B7-4909-BB27-6E06A3813F18}" dt="2020-05-25T08:53:44.933" v="425"/>
          <ac:spMkLst>
            <pc:docMk/>
            <pc:sldMk cId="1461269995" sldId="674"/>
            <ac:spMk id="3" creationId="{9B7FFF18-90F1-4497-9D6F-BA92720F5393}"/>
          </ac:spMkLst>
        </pc:spChg>
        <pc:spChg chg="add mod">
          <ac:chgData name="Yann Debray" userId="143aa950-4658-4468-8dfb-66bf955fef56" providerId="ADAL" clId="{88EAE4D7-24B7-4909-BB27-6E06A3813F18}" dt="2020-05-25T08:53:44.933" v="425"/>
          <ac:spMkLst>
            <pc:docMk/>
            <pc:sldMk cId="1461269995" sldId="674"/>
            <ac:spMk id="4" creationId="{1EB0505E-CC49-4620-B74C-7741BE610F01}"/>
          </ac:spMkLst>
        </pc:spChg>
        <pc:spChg chg="del">
          <ac:chgData name="Yann Debray" userId="143aa950-4658-4468-8dfb-66bf955fef56" providerId="ADAL" clId="{88EAE4D7-24B7-4909-BB27-6E06A3813F18}" dt="2020-05-25T08:53:44.933" v="425"/>
          <ac:spMkLst>
            <pc:docMk/>
            <pc:sldMk cId="1461269995" sldId="674"/>
            <ac:spMk id="5" creationId="{7CDE890A-DCF8-49C2-A471-EF00E216D30E}"/>
          </ac:spMkLst>
        </pc:spChg>
        <pc:spChg chg="del">
          <ac:chgData name="Yann Debray" userId="143aa950-4658-4468-8dfb-66bf955fef56" providerId="ADAL" clId="{88EAE4D7-24B7-4909-BB27-6E06A3813F18}" dt="2020-05-25T08:53:44.933" v="425"/>
          <ac:spMkLst>
            <pc:docMk/>
            <pc:sldMk cId="1461269995" sldId="674"/>
            <ac:spMk id="6" creationId="{D3D2A06A-74B8-46F2-83C5-AD9878A44010}"/>
          </ac:spMkLst>
        </pc:spChg>
        <pc:spChg chg="del">
          <ac:chgData name="Yann Debray" userId="143aa950-4658-4468-8dfb-66bf955fef56" providerId="ADAL" clId="{88EAE4D7-24B7-4909-BB27-6E06A3813F18}" dt="2020-05-25T08:53:44.933" v="425"/>
          <ac:spMkLst>
            <pc:docMk/>
            <pc:sldMk cId="1461269995" sldId="674"/>
            <ac:spMk id="7" creationId="{FDF662CC-1DC4-42DA-9F38-DCD980F635AE}"/>
          </ac:spMkLst>
        </pc:spChg>
        <pc:spChg chg="add mod">
          <ac:chgData name="Yann Debray" userId="143aa950-4658-4468-8dfb-66bf955fef56" providerId="ADAL" clId="{88EAE4D7-24B7-4909-BB27-6E06A3813F18}" dt="2020-05-25T08:54:59.819" v="447" actId="20577"/>
          <ac:spMkLst>
            <pc:docMk/>
            <pc:sldMk cId="1461269995" sldId="674"/>
            <ac:spMk id="8" creationId="{4005E3CA-8635-4682-A89A-D421EF010B42}"/>
          </ac:spMkLst>
        </pc:spChg>
        <pc:picChg chg="mod">
          <ac:chgData name="Yann Debray" userId="143aa950-4658-4468-8dfb-66bf955fef56" providerId="ADAL" clId="{88EAE4D7-24B7-4909-BB27-6E06A3813F18}" dt="2020-05-25T08:54:01.321" v="426" actId="27349"/>
          <ac:picMkLst>
            <pc:docMk/>
            <pc:sldMk cId="1461269995" sldId="674"/>
            <ac:picMk id="14" creationId="{8FF97325-4B7F-4136-BE03-E91FDD2818D0}"/>
          </ac:picMkLst>
        </pc:picChg>
        <pc:picChg chg="mod">
          <ac:chgData name="Yann Debray" userId="143aa950-4658-4468-8dfb-66bf955fef56" providerId="ADAL" clId="{88EAE4D7-24B7-4909-BB27-6E06A3813F18}" dt="2020-05-25T08:54:08.747" v="427" actId="27349"/>
          <ac:picMkLst>
            <pc:docMk/>
            <pc:sldMk cId="1461269995" sldId="674"/>
            <ac:picMk id="15" creationId="{0423E3FC-8FAD-4240-8B48-2C97CF6F8E3E}"/>
          </ac:picMkLst>
        </pc:picChg>
        <pc:cxnChg chg="mod">
          <ac:chgData name="Yann Debray" userId="143aa950-4658-4468-8dfb-66bf955fef56" providerId="ADAL" clId="{88EAE4D7-24B7-4909-BB27-6E06A3813F18}" dt="2020-05-25T08:54:33.445" v="429" actId="13822"/>
          <ac:cxnSpMkLst>
            <pc:docMk/>
            <pc:sldMk cId="1461269995" sldId="674"/>
            <ac:cxnSpMk id="11" creationId="{6177E6FC-1526-467D-B377-48762128F008}"/>
          </ac:cxnSpMkLst>
        </pc:cxnChg>
        <pc:cxnChg chg="mod">
          <ac:chgData name="Yann Debray" userId="143aa950-4658-4468-8dfb-66bf955fef56" providerId="ADAL" clId="{88EAE4D7-24B7-4909-BB27-6E06A3813F18}" dt="2020-05-25T08:54:36.808" v="430" actId="13822"/>
          <ac:cxnSpMkLst>
            <pc:docMk/>
            <pc:sldMk cId="1461269995" sldId="674"/>
            <ac:cxnSpMk id="17" creationId="{BD542BCB-FD01-416C-80C4-F9B4F7BB8B3E}"/>
          </ac:cxnSpMkLst>
        </pc:cxnChg>
        <pc:cxnChg chg="mod">
          <ac:chgData name="Yann Debray" userId="143aa950-4658-4468-8dfb-66bf955fef56" providerId="ADAL" clId="{88EAE4D7-24B7-4909-BB27-6E06A3813F18}" dt="2020-05-25T08:54:26.914" v="428" actId="13822"/>
          <ac:cxnSpMkLst>
            <pc:docMk/>
            <pc:sldMk cId="1461269995" sldId="674"/>
            <ac:cxnSpMk id="19" creationId="{3E3AEF9B-E465-47BF-90D1-4A3CB8F7D8AF}"/>
          </ac:cxnSpMkLst>
        </pc:cxnChg>
      </pc:sldChg>
      <pc:sldMasterChg chg="addSp delSp modSp modSldLayout">
        <pc:chgData name="Yann Debray" userId="143aa950-4658-4468-8dfb-66bf955fef56" providerId="ADAL" clId="{88EAE4D7-24B7-4909-BB27-6E06A3813F18}" dt="2020-05-25T08:50:39.731" v="423" actId="478"/>
        <pc:sldMasterMkLst>
          <pc:docMk/>
          <pc:sldMasterMk cId="845252933" sldId="2147483660"/>
        </pc:sldMasterMkLst>
        <pc:spChg chg="add mod">
          <ac:chgData name="Yann Debray" userId="143aa950-4658-4468-8dfb-66bf955fef56" providerId="ADAL" clId="{88EAE4D7-24B7-4909-BB27-6E06A3813F18}" dt="2020-05-25T08:43:52.289" v="377" actId="14100"/>
          <ac:spMkLst>
            <pc:docMk/>
            <pc:sldMasterMk cId="845252933" sldId="2147483660"/>
            <ac:spMk id="2" creationId="{22044B0D-5378-48CF-B2C3-7FEB849F4F7A}"/>
          </ac:spMkLst>
        </pc:spChg>
        <pc:spChg chg="add mod">
          <ac:chgData name="Yann Debray" userId="143aa950-4658-4468-8dfb-66bf955fef56" providerId="ADAL" clId="{88EAE4D7-24B7-4909-BB27-6E06A3813F18}" dt="2020-05-25T08:42:16.789" v="350" actId="1076"/>
          <ac:spMkLst>
            <pc:docMk/>
            <pc:sldMasterMk cId="845252933" sldId="2147483660"/>
            <ac:spMk id="3" creationId="{CCE86A8B-3B18-4E85-BC6D-6B5AE571CBE8}"/>
          </ac:spMkLst>
        </pc:spChg>
        <pc:spChg chg="add mod ord">
          <ac:chgData name="Yann Debray" userId="143aa950-4658-4468-8dfb-66bf955fef56" providerId="ADAL" clId="{88EAE4D7-24B7-4909-BB27-6E06A3813F18}" dt="2020-05-25T08:42:53.345" v="364" actId="14100"/>
          <ac:spMkLst>
            <pc:docMk/>
            <pc:sldMasterMk cId="845252933" sldId="2147483660"/>
            <ac:spMk id="4" creationId="{7413415D-0228-4D01-943B-A01FF7EADDEB}"/>
          </ac:spMkLst>
        </pc:spChg>
        <pc:spChg chg="add del">
          <ac:chgData name="Yann Debray" userId="143aa950-4658-4468-8dfb-66bf955fef56" providerId="ADAL" clId="{88EAE4D7-24B7-4909-BB27-6E06A3813F18}" dt="2020-05-25T08:42:06.290" v="348"/>
          <ac:spMkLst>
            <pc:docMk/>
            <pc:sldMasterMk cId="845252933" sldId="2147483660"/>
            <ac:spMk id="10" creationId="{3FB4C13F-CE92-4452-B0F3-3EEDF07B9F0A}"/>
          </ac:spMkLst>
        </pc:spChg>
        <pc:spChg chg="add mod">
          <ac:chgData name="Yann Debray" userId="143aa950-4658-4468-8dfb-66bf955fef56" providerId="ADAL" clId="{88EAE4D7-24B7-4909-BB27-6E06A3813F18}" dt="2020-05-25T08:43:36.898" v="374" actId="14100"/>
          <ac:spMkLst>
            <pc:docMk/>
            <pc:sldMasterMk cId="845252933" sldId="2147483660"/>
            <ac:spMk id="11" creationId="{C5AB4132-5D07-46F5-9EF2-799A7198293B}"/>
          </ac:spMkLst>
        </pc:spChg>
        <pc:spChg chg="mod ord">
          <ac:chgData name="Yann Debray" userId="143aa950-4658-4468-8dfb-66bf955fef56" providerId="ADAL" clId="{88EAE4D7-24B7-4909-BB27-6E06A3813F18}" dt="2020-05-25T08:43:19.903" v="370" actId="1076"/>
          <ac:spMkLst>
            <pc:docMk/>
            <pc:sldMasterMk cId="845252933" sldId="2147483660"/>
            <ac:spMk id="13" creationId="{00000000-0000-0000-0000-000000000000}"/>
          </ac:spMkLst>
        </pc:spChg>
        <pc:spChg chg="mod">
          <ac:chgData name="Yann Debray" userId="143aa950-4658-4468-8dfb-66bf955fef56" providerId="ADAL" clId="{88EAE4D7-24B7-4909-BB27-6E06A3813F18}" dt="2020-05-25T08:41:43.327" v="344" actId="20577"/>
          <ac:spMkLst>
            <pc:docMk/>
            <pc:sldMasterMk cId="845252933" sldId="2147483660"/>
            <ac:spMk id="14" creationId="{00000000-0000-0000-0000-000000000000}"/>
          </ac:spMkLst>
        </pc:spChg>
        <pc:spChg chg="del">
          <ac:chgData name="Yann Debray" userId="143aa950-4658-4468-8dfb-66bf955fef56" providerId="ADAL" clId="{88EAE4D7-24B7-4909-BB27-6E06A3813F18}" dt="2020-05-25T08:43:59.164" v="378" actId="478"/>
          <ac:spMkLst>
            <pc:docMk/>
            <pc:sldMasterMk cId="845252933" sldId="2147483660"/>
            <ac:spMk id="19" creationId="{00000000-0000-0000-0000-000000000000}"/>
          </ac:spMkLst>
        </pc:spChg>
        <pc:picChg chg="add mod">
          <ac:chgData name="Yann Debray" userId="143aa950-4658-4468-8dfb-66bf955fef56" providerId="ADAL" clId="{88EAE4D7-24B7-4909-BB27-6E06A3813F18}" dt="2020-05-25T08:45:20.184" v="385" actId="14100"/>
          <ac:picMkLst>
            <pc:docMk/>
            <pc:sldMasterMk cId="845252933" sldId="2147483660"/>
            <ac:picMk id="6" creationId="{91A6432A-5EA3-45D3-AE3D-5828A1C39027}"/>
          </ac:picMkLst>
        </pc:picChg>
        <pc:sldLayoutChg chg="addSp delSp modSp">
          <pc:chgData name="Yann Debray" userId="143aa950-4658-4468-8dfb-66bf955fef56" providerId="ADAL" clId="{88EAE4D7-24B7-4909-BB27-6E06A3813F18}" dt="2020-05-25T08:50:39.731" v="423" actId="478"/>
          <pc:sldLayoutMkLst>
            <pc:docMk/>
            <pc:sldMasterMk cId="845252933" sldId="2147483660"/>
            <pc:sldLayoutMk cId="3992399854" sldId="2147483661"/>
          </pc:sldLayoutMkLst>
          <pc:spChg chg="add del">
            <ac:chgData name="Yann Debray" userId="143aa950-4658-4468-8dfb-66bf955fef56" providerId="ADAL" clId="{88EAE4D7-24B7-4909-BB27-6E06A3813F18}" dt="2020-05-25T08:45:53.902" v="388"/>
            <ac:spMkLst>
              <pc:docMk/>
              <pc:sldMasterMk cId="845252933" sldId="2147483660"/>
              <pc:sldLayoutMk cId="3992399854" sldId="2147483661"/>
              <ac:spMk id="12" creationId="{0E68F586-0F58-4998-99FF-5889F5E2AEAF}"/>
            </ac:spMkLst>
          </pc:spChg>
          <pc:spChg chg="del">
            <ac:chgData name="Yann Debray" userId="143aa950-4658-4468-8dfb-66bf955fef56" providerId="ADAL" clId="{88EAE4D7-24B7-4909-BB27-6E06A3813F18}" dt="2020-05-25T08:45:47.759" v="386" actId="478"/>
            <ac:spMkLst>
              <pc:docMk/>
              <pc:sldMasterMk cId="845252933" sldId="2147483660"/>
              <pc:sldLayoutMk cId="3992399854" sldId="2147483661"/>
              <ac:spMk id="14" creationId="{00000000-0000-0000-0000-000000000000}"/>
            </ac:spMkLst>
          </pc:spChg>
          <pc:spChg chg="add del">
            <ac:chgData name="Yann Debray" userId="143aa950-4658-4468-8dfb-66bf955fef56" providerId="ADAL" clId="{88EAE4D7-24B7-4909-BB27-6E06A3813F18}" dt="2020-05-25T08:45:53.902" v="388"/>
            <ac:spMkLst>
              <pc:docMk/>
              <pc:sldMasterMk cId="845252933" sldId="2147483660"/>
              <pc:sldLayoutMk cId="3992399854" sldId="2147483661"/>
              <ac:spMk id="16" creationId="{7B41A271-B341-4FCB-9CBB-C44F94BD589E}"/>
            </ac:spMkLst>
          </pc:spChg>
          <pc:spChg chg="add del">
            <ac:chgData name="Yann Debray" userId="143aa950-4658-4468-8dfb-66bf955fef56" providerId="ADAL" clId="{88EAE4D7-24B7-4909-BB27-6E06A3813F18}" dt="2020-05-25T08:45:53.902" v="388"/>
            <ac:spMkLst>
              <pc:docMk/>
              <pc:sldMasterMk cId="845252933" sldId="2147483660"/>
              <pc:sldLayoutMk cId="3992399854" sldId="2147483661"/>
              <ac:spMk id="17" creationId="{2281A37B-3217-4746-B628-14FBB88A40A4}"/>
            </ac:spMkLst>
          </pc:spChg>
          <pc:spChg chg="add del">
            <ac:chgData name="Yann Debray" userId="143aa950-4658-4468-8dfb-66bf955fef56" providerId="ADAL" clId="{88EAE4D7-24B7-4909-BB27-6E06A3813F18}" dt="2020-05-25T08:45:53.902" v="388"/>
            <ac:spMkLst>
              <pc:docMk/>
              <pc:sldMasterMk cId="845252933" sldId="2147483660"/>
              <pc:sldLayoutMk cId="3992399854" sldId="2147483661"/>
              <ac:spMk id="18" creationId="{B10E694F-0388-4D39-B9B6-82991F98B9F0}"/>
            </ac:spMkLst>
          </pc:spChg>
          <pc:spChg chg="add del">
            <ac:chgData name="Yann Debray" userId="143aa950-4658-4468-8dfb-66bf955fef56" providerId="ADAL" clId="{88EAE4D7-24B7-4909-BB27-6E06A3813F18}" dt="2020-05-25T08:45:53.902" v="388"/>
            <ac:spMkLst>
              <pc:docMk/>
              <pc:sldMasterMk cId="845252933" sldId="2147483660"/>
              <pc:sldLayoutMk cId="3992399854" sldId="2147483661"/>
              <ac:spMk id="19" creationId="{1914A051-DB7D-4EEE-B550-A9881E39163C}"/>
            </ac:spMkLst>
          </pc:spChg>
          <pc:spChg chg="del">
            <ac:chgData name="Yann Debray" userId="143aa950-4658-4468-8dfb-66bf955fef56" providerId="ADAL" clId="{88EAE4D7-24B7-4909-BB27-6E06A3813F18}" dt="2020-05-25T08:45:58.080" v="389" actId="478"/>
            <ac:spMkLst>
              <pc:docMk/>
              <pc:sldMasterMk cId="845252933" sldId="2147483660"/>
              <pc:sldLayoutMk cId="3992399854" sldId="2147483661"/>
              <ac:spMk id="20" creationId="{00000000-0000-0000-0000-000000000000}"/>
            </ac:spMkLst>
          </pc:spChg>
          <pc:spChg chg="add del">
            <ac:chgData name="Yann Debray" userId="143aa950-4658-4468-8dfb-66bf955fef56" providerId="ADAL" clId="{88EAE4D7-24B7-4909-BB27-6E06A3813F18}" dt="2020-05-25T08:45:53.902" v="388"/>
            <ac:spMkLst>
              <pc:docMk/>
              <pc:sldMasterMk cId="845252933" sldId="2147483660"/>
              <pc:sldLayoutMk cId="3992399854" sldId="2147483661"/>
              <ac:spMk id="21" creationId="{83B9D4B1-1B7F-49C6-8CE3-C68CBF567E70}"/>
            </ac:spMkLst>
          </pc:spChg>
          <pc:spChg chg="add">
            <ac:chgData name="Yann Debray" userId="143aa950-4658-4468-8dfb-66bf955fef56" providerId="ADAL" clId="{88EAE4D7-24B7-4909-BB27-6E06A3813F18}" dt="2020-05-25T08:45:58.689" v="390"/>
            <ac:spMkLst>
              <pc:docMk/>
              <pc:sldMasterMk cId="845252933" sldId="2147483660"/>
              <pc:sldLayoutMk cId="3992399854" sldId="2147483661"/>
              <ac:spMk id="23" creationId="{0389CD18-5E12-4DFB-AE6E-923EE71279F3}"/>
            </ac:spMkLst>
          </pc:spChg>
          <pc:spChg chg="add">
            <ac:chgData name="Yann Debray" userId="143aa950-4658-4468-8dfb-66bf955fef56" providerId="ADAL" clId="{88EAE4D7-24B7-4909-BB27-6E06A3813F18}" dt="2020-05-25T08:45:58.689" v="390"/>
            <ac:spMkLst>
              <pc:docMk/>
              <pc:sldMasterMk cId="845252933" sldId="2147483660"/>
              <pc:sldLayoutMk cId="3992399854" sldId="2147483661"/>
              <ac:spMk id="24" creationId="{41F1EC6B-00E6-4892-91A9-E1C99D4D44E7}"/>
            </ac:spMkLst>
          </pc:spChg>
          <pc:spChg chg="add mod">
            <ac:chgData name="Yann Debray" userId="143aa950-4658-4468-8dfb-66bf955fef56" providerId="ADAL" clId="{88EAE4D7-24B7-4909-BB27-6E06A3813F18}" dt="2020-05-25T08:46:10.486" v="391" actId="14100"/>
            <ac:spMkLst>
              <pc:docMk/>
              <pc:sldMasterMk cId="845252933" sldId="2147483660"/>
              <pc:sldLayoutMk cId="3992399854" sldId="2147483661"/>
              <ac:spMk id="25" creationId="{8755F9D4-70DE-4DDD-8099-C16CDCBB7D59}"/>
            </ac:spMkLst>
          </pc:spChg>
          <pc:spChg chg="add del">
            <ac:chgData name="Yann Debray" userId="143aa950-4658-4468-8dfb-66bf955fef56" providerId="ADAL" clId="{88EAE4D7-24B7-4909-BB27-6E06A3813F18}" dt="2020-05-25T08:46:15.895" v="392" actId="478"/>
            <ac:spMkLst>
              <pc:docMk/>
              <pc:sldMasterMk cId="845252933" sldId="2147483660"/>
              <pc:sldLayoutMk cId="3992399854" sldId="2147483661"/>
              <ac:spMk id="26" creationId="{819F25F2-5F68-418F-9F95-DCF0BC9B1D40}"/>
            </ac:spMkLst>
          </pc:spChg>
          <pc:spChg chg="add del">
            <ac:chgData name="Yann Debray" userId="143aa950-4658-4468-8dfb-66bf955fef56" providerId="ADAL" clId="{88EAE4D7-24B7-4909-BB27-6E06A3813F18}" dt="2020-05-25T08:46:15.895" v="392" actId="478"/>
            <ac:spMkLst>
              <pc:docMk/>
              <pc:sldMasterMk cId="845252933" sldId="2147483660"/>
              <pc:sldLayoutMk cId="3992399854" sldId="2147483661"/>
              <ac:spMk id="27" creationId="{4A9E925E-8435-49DC-A322-239A66E45BDB}"/>
            </ac:spMkLst>
          </pc:spChg>
          <pc:spChg chg="add mod">
            <ac:chgData name="Yann Debray" userId="143aa950-4658-4468-8dfb-66bf955fef56" providerId="ADAL" clId="{88EAE4D7-24B7-4909-BB27-6E06A3813F18}" dt="2020-05-25T08:46:24.873" v="394" actId="14100"/>
            <ac:spMkLst>
              <pc:docMk/>
              <pc:sldMasterMk cId="845252933" sldId="2147483660"/>
              <pc:sldLayoutMk cId="3992399854" sldId="2147483661"/>
              <ac:spMk id="28" creationId="{29B46A5F-EBD0-4882-BE89-227F62A46703}"/>
            </ac:spMkLst>
          </pc:spChg>
          <pc:picChg chg="add del mod">
            <ac:chgData name="Yann Debray" userId="143aa950-4658-4468-8dfb-66bf955fef56" providerId="ADAL" clId="{88EAE4D7-24B7-4909-BB27-6E06A3813F18}" dt="2020-05-25T08:50:39.731" v="423" actId="478"/>
            <ac:picMkLst>
              <pc:docMk/>
              <pc:sldMasterMk cId="845252933" sldId="2147483660"/>
              <pc:sldLayoutMk cId="3992399854" sldId="2147483661"/>
              <ac:picMk id="5" creationId="{00000000-0000-0000-0000-000000000000}"/>
            </ac:picMkLst>
          </pc:picChg>
          <pc:picChg chg="mod">
            <ac:chgData name="Yann Debray" userId="143aa950-4658-4468-8dfb-66bf955fef56" providerId="ADAL" clId="{88EAE4D7-24B7-4909-BB27-6E06A3813F18}" dt="2020-05-25T08:50:35.665" v="421" actId="1076"/>
            <ac:picMkLst>
              <pc:docMk/>
              <pc:sldMasterMk cId="845252933" sldId="2147483660"/>
              <pc:sldLayoutMk cId="3992399854" sldId="2147483661"/>
              <ac:picMk id="15" creationId="{00000000-0000-0000-0000-000000000000}"/>
            </ac:picMkLst>
          </pc:picChg>
          <pc:picChg chg="add del">
            <ac:chgData name="Yann Debray" userId="143aa950-4658-4468-8dfb-66bf955fef56" providerId="ADAL" clId="{88EAE4D7-24B7-4909-BB27-6E06A3813F18}" dt="2020-05-25T08:45:53.902" v="388"/>
            <ac:picMkLst>
              <pc:docMk/>
              <pc:sldMasterMk cId="845252933" sldId="2147483660"/>
              <pc:sldLayoutMk cId="3992399854" sldId="2147483661"/>
              <ac:picMk id="22" creationId="{9C5F8210-2861-4E96-A6DD-6FDE9EB7283A}"/>
            </ac:picMkLst>
          </pc:picChg>
          <pc:picChg chg="add mod">
            <ac:chgData name="Yann Debray" userId="143aa950-4658-4468-8dfb-66bf955fef56" providerId="ADAL" clId="{88EAE4D7-24B7-4909-BB27-6E06A3813F18}" dt="2020-05-25T08:46:31.451" v="395" actId="14100"/>
            <ac:picMkLst>
              <pc:docMk/>
              <pc:sldMasterMk cId="845252933" sldId="2147483660"/>
              <pc:sldLayoutMk cId="3992399854" sldId="2147483661"/>
              <ac:picMk id="29" creationId="{34106323-9170-46EC-A6FC-52C213479622}"/>
            </ac:picMkLst>
          </pc:picChg>
        </pc:sldLayoutChg>
        <pc:sldLayoutChg chg="addSp delSp modSp">
          <pc:chgData name="Yann Debray" userId="143aa950-4658-4468-8dfb-66bf955fef56" providerId="ADAL" clId="{88EAE4D7-24B7-4909-BB27-6E06A3813F18}" dt="2020-05-25T08:47:44.532" v="404" actId="1076"/>
          <pc:sldLayoutMkLst>
            <pc:docMk/>
            <pc:sldMasterMk cId="845252933" sldId="2147483660"/>
            <pc:sldLayoutMk cId="2696074561" sldId="2147483662"/>
          </pc:sldLayoutMkLst>
          <pc:spChg chg="add del">
            <ac:chgData name="Yann Debray" userId="143aa950-4658-4468-8dfb-66bf955fef56" providerId="ADAL" clId="{88EAE4D7-24B7-4909-BB27-6E06A3813F18}" dt="2020-05-25T08:46:48.679" v="397"/>
            <ac:spMkLst>
              <pc:docMk/>
              <pc:sldMasterMk cId="845252933" sldId="2147483660"/>
              <pc:sldLayoutMk cId="2696074561" sldId="2147483662"/>
              <ac:spMk id="12" creationId="{65C5A62C-BA76-4E5A-8E59-3B10830A9516}"/>
            </ac:spMkLst>
          </pc:spChg>
          <pc:spChg chg="del">
            <ac:chgData name="Yann Debray" userId="143aa950-4658-4468-8dfb-66bf955fef56" providerId="ADAL" clId="{88EAE4D7-24B7-4909-BB27-6E06A3813F18}" dt="2020-05-25T08:46:52.547" v="398" actId="478"/>
            <ac:spMkLst>
              <pc:docMk/>
              <pc:sldMasterMk cId="845252933" sldId="2147483660"/>
              <pc:sldLayoutMk cId="2696074561" sldId="2147483662"/>
              <ac:spMk id="14" creationId="{00000000-0000-0000-0000-000000000000}"/>
            </ac:spMkLst>
          </pc:spChg>
          <pc:spChg chg="del">
            <ac:chgData name="Yann Debray" userId="143aa950-4658-4468-8dfb-66bf955fef56" providerId="ADAL" clId="{88EAE4D7-24B7-4909-BB27-6E06A3813F18}" dt="2020-05-25T08:46:54.399" v="399" actId="478"/>
            <ac:spMkLst>
              <pc:docMk/>
              <pc:sldMasterMk cId="845252933" sldId="2147483660"/>
              <pc:sldLayoutMk cId="2696074561" sldId="2147483662"/>
              <ac:spMk id="15" creationId="{00000000-0000-0000-0000-000000000000}"/>
            </ac:spMkLst>
          </pc:spChg>
          <pc:spChg chg="add del">
            <ac:chgData name="Yann Debray" userId="143aa950-4658-4468-8dfb-66bf955fef56" providerId="ADAL" clId="{88EAE4D7-24B7-4909-BB27-6E06A3813F18}" dt="2020-05-25T08:46:48.679" v="397"/>
            <ac:spMkLst>
              <pc:docMk/>
              <pc:sldMasterMk cId="845252933" sldId="2147483660"/>
              <pc:sldLayoutMk cId="2696074561" sldId="2147483662"/>
              <ac:spMk id="16" creationId="{E3A91669-51FA-4557-A817-842B0B45462D}"/>
            </ac:spMkLst>
          </pc:spChg>
          <pc:spChg chg="add del">
            <ac:chgData name="Yann Debray" userId="143aa950-4658-4468-8dfb-66bf955fef56" providerId="ADAL" clId="{88EAE4D7-24B7-4909-BB27-6E06A3813F18}" dt="2020-05-25T08:46:48.679" v="397"/>
            <ac:spMkLst>
              <pc:docMk/>
              <pc:sldMasterMk cId="845252933" sldId="2147483660"/>
              <pc:sldLayoutMk cId="2696074561" sldId="2147483662"/>
              <ac:spMk id="17" creationId="{52AC0626-0421-4B68-A751-D72D1E95735D}"/>
            </ac:spMkLst>
          </pc:spChg>
          <pc:spChg chg="add del">
            <ac:chgData name="Yann Debray" userId="143aa950-4658-4468-8dfb-66bf955fef56" providerId="ADAL" clId="{88EAE4D7-24B7-4909-BB27-6E06A3813F18}" dt="2020-05-25T08:46:48.679" v="397"/>
            <ac:spMkLst>
              <pc:docMk/>
              <pc:sldMasterMk cId="845252933" sldId="2147483660"/>
              <pc:sldLayoutMk cId="2696074561" sldId="2147483662"/>
              <ac:spMk id="18" creationId="{472175EA-0A5F-479B-A20F-5CB0F4F479C9}"/>
            </ac:spMkLst>
          </pc:spChg>
          <pc:spChg chg="add del">
            <ac:chgData name="Yann Debray" userId="143aa950-4658-4468-8dfb-66bf955fef56" providerId="ADAL" clId="{88EAE4D7-24B7-4909-BB27-6E06A3813F18}" dt="2020-05-25T08:46:48.679" v="397"/>
            <ac:spMkLst>
              <pc:docMk/>
              <pc:sldMasterMk cId="845252933" sldId="2147483660"/>
              <pc:sldLayoutMk cId="2696074561" sldId="2147483662"/>
              <ac:spMk id="19" creationId="{FFFEBB8F-3805-4D78-9F11-3AAF513D7663}"/>
            </ac:spMkLst>
          </pc:spChg>
          <pc:spChg chg="add del">
            <ac:chgData name="Yann Debray" userId="143aa950-4658-4468-8dfb-66bf955fef56" providerId="ADAL" clId="{88EAE4D7-24B7-4909-BB27-6E06A3813F18}" dt="2020-05-25T08:46:48.679" v="397"/>
            <ac:spMkLst>
              <pc:docMk/>
              <pc:sldMasterMk cId="845252933" sldId="2147483660"/>
              <pc:sldLayoutMk cId="2696074561" sldId="2147483662"/>
              <ac:spMk id="20" creationId="{ACA26A09-EC52-4251-9728-DE245AB624FE}"/>
            </ac:spMkLst>
          </pc:spChg>
          <pc:spChg chg="add">
            <ac:chgData name="Yann Debray" userId="143aa950-4658-4468-8dfb-66bf955fef56" providerId="ADAL" clId="{88EAE4D7-24B7-4909-BB27-6E06A3813F18}" dt="2020-05-25T08:46:55.506" v="400"/>
            <ac:spMkLst>
              <pc:docMk/>
              <pc:sldMasterMk cId="845252933" sldId="2147483660"/>
              <pc:sldLayoutMk cId="2696074561" sldId="2147483662"/>
              <ac:spMk id="22" creationId="{784C6A8A-A7E8-4284-8E57-B6DD00095AE6}"/>
            </ac:spMkLst>
          </pc:spChg>
          <pc:spChg chg="add">
            <ac:chgData name="Yann Debray" userId="143aa950-4658-4468-8dfb-66bf955fef56" providerId="ADAL" clId="{88EAE4D7-24B7-4909-BB27-6E06A3813F18}" dt="2020-05-25T08:46:55.506" v="400"/>
            <ac:spMkLst>
              <pc:docMk/>
              <pc:sldMasterMk cId="845252933" sldId="2147483660"/>
              <pc:sldLayoutMk cId="2696074561" sldId="2147483662"/>
              <ac:spMk id="23" creationId="{4359A9D4-EB75-44AD-B6A7-A4451C28B1D0}"/>
            </ac:spMkLst>
          </pc:spChg>
          <pc:spChg chg="add">
            <ac:chgData name="Yann Debray" userId="143aa950-4658-4468-8dfb-66bf955fef56" providerId="ADAL" clId="{88EAE4D7-24B7-4909-BB27-6E06A3813F18}" dt="2020-05-25T08:46:55.506" v="400"/>
            <ac:spMkLst>
              <pc:docMk/>
              <pc:sldMasterMk cId="845252933" sldId="2147483660"/>
              <pc:sldLayoutMk cId="2696074561" sldId="2147483662"/>
              <ac:spMk id="24" creationId="{22C6CFB9-6A8B-4E9F-9F49-6F2354AAA972}"/>
            </ac:spMkLst>
          </pc:spChg>
          <pc:spChg chg="add">
            <ac:chgData name="Yann Debray" userId="143aa950-4658-4468-8dfb-66bf955fef56" providerId="ADAL" clId="{88EAE4D7-24B7-4909-BB27-6E06A3813F18}" dt="2020-05-25T08:46:55.506" v="400"/>
            <ac:spMkLst>
              <pc:docMk/>
              <pc:sldMasterMk cId="845252933" sldId="2147483660"/>
              <pc:sldLayoutMk cId="2696074561" sldId="2147483662"/>
              <ac:spMk id="25" creationId="{EAD72929-1D0A-4928-AE91-AFE0E0756C03}"/>
            </ac:spMkLst>
          </pc:spChg>
          <pc:spChg chg="add">
            <ac:chgData name="Yann Debray" userId="143aa950-4658-4468-8dfb-66bf955fef56" providerId="ADAL" clId="{88EAE4D7-24B7-4909-BB27-6E06A3813F18}" dt="2020-05-25T08:46:55.506" v="400"/>
            <ac:spMkLst>
              <pc:docMk/>
              <pc:sldMasterMk cId="845252933" sldId="2147483660"/>
              <pc:sldLayoutMk cId="2696074561" sldId="2147483662"/>
              <ac:spMk id="26" creationId="{70263F29-73A8-4F75-84E3-85C81A2E1601}"/>
            </ac:spMkLst>
          </pc:spChg>
          <pc:spChg chg="add">
            <ac:chgData name="Yann Debray" userId="143aa950-4658-4468-8dfb-66bf955fef56" providerId="ADAL" clId="{88EAE4D7-24B7-4909-BB27-6E06A3813F18}" dt="2020-05-25T08:46:55.506" v="400"/>
            <ac:spMkLst>
              <pc:docMk/>
              <pc:sldMasterMk cId="845252933" sldId="2147483660"/>
              <pc:sldLayoutMk cId="2696074561" sldId="2147483662"/>
              <ac:spMk id="27" creationId="{B68D491A-8A6F-4CED-AFFE-4A7C250E9675}"/>
            </ac:spMkLst>
          </pc:spChg>
          <pc:picChg chg="mod">
            <ac:chgData name="Yann Debray" userId="143aa950-4658-4468-8dfb-66bf955fef56" providerId="ADAL" clId="{88EAE4D7-24B7-4909-BB27-6E06A3813F18}" dt="2020-05-25T08:47:44.532" v="404" actId="1076"/>
            <ac:picMkLst>
              <pc:docMk/>
              <pc:sldMasterMk cId="845252933" sldId="2147483660"/>
              <pc:sldLayoutMk cId="2696074561" sldId="2147483662"/>
              <ac:picMk id="4" creationId="{00000000-0000-0000-0000-000000000000}"/>
            </ac:picMkLst>
          </pc:picChg>
          <pc:picChg chg="add del">
            <ac:chgData name="Yann Debray" userId="143aa950-4658-4468-8dfb-66bf955fef56" providerId="ADAL" clId="{88EAE4D7-24B7-4909-BB27-6E06A3813F18}" dt="2020-05-25T08:46:48.679" v="397"/>
            <ac:picMkLst>
              <pc:docMk/>
              <pc:sldMasterMk cId="845252933" sldId="2147483660"/>
              <pc:sldLayoutMk cId="2696074561" sldId="2147483662"/>
              <ac:picMk id="21" creationId="{EC0120EF-9A7F-4535-B214-9D7668656E4B}"/>
            </ac:picMkLst>
          </pc:picChg>
          <pc:picChg chg="add">
            <ac:chgData name="Yann Debray" userId="143aa950-4658-4468-8dfb-66bf955fef56" providerId="ADAL" clId="{88EAE4D7-24B7-4909-BB27-6E06A3813F18}" dt="2020-05-25T08:46:55.506" v="400"/>
            <ac:picMkLst>
              <pc:docMk/>
              <pc:sldMasterMk cId="845252933" sldId="2147483660"/>
              <pc:sldLayoutMk cId="2696074561" sldId="2147483662"/>
              <ac:picMk id="28" creationId="{7A9A999B-7755-47C2-97E0-69F2B1908E9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429B8-07A3-4418-BAD5-5B787C939D1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894CA-0FB3-4296-95D5-152C73DF7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" y="0"/>
            <a:ext cx="12192000" cy="6858000"/>
          </a:xfrm>
          <a:prstGeom prst="rect">
            <a:avLst/>
          </a:prstGeom>
        </p:spPr>
      </p:pic>
      <p:sp>
        <p:nvSpPr>
          <p:cNvPr id="32" name="Tytuł 12"/>
          <p:cNvSpPr>
            <a:spLocks noGrp="1"/>
          </p:cNvSpPr>
          <p:nvPr>
            <p:ph type="title" hasCustomPrompt="1"/>
          </p:nvPr>
        </p:nvSpPr>
        <p:spPr>
          <a:xfrm>
            <a:off x="849488" y="1653051"/>
            <a:ext cx="10521499" cy="40011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algn="ctr">
              <a:lnSpc>
                <a:spcPct val="90000"/>
              </a:lnSpc>
              <a:defRPr sz="2800" b="0" i="0" spc="0">
                <a:solidFill>
                  <a:srgbClr val="0070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2" name="Symbol zastępczy tekstu 5"/>
          <p:cNvSpPr>
            <a:spLocks noGrp="1"/>
          </p:cNvSpPr>
          <p:nvPr>
            <p:ph type="body" sz="quarter" idx="17" hasCustomPrompt="1"/>
          </p:nvPr>
        </p:nvSpPr>
        <p:spPr>
          <a:xfrm>
            <a:off x="848785" y="2148957"/>
            <a:ext cx="10522203" cy="352661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500" kern="1200" spc="0" baseline="0">
                <a:solidFill>
                  <a:srgbClr val="0099D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" name="Symbol zastępczy obrazu 19"/>
          <p:cNvSpPr>
            <a:spLocks noGrp="1"/>
          </p:cNvSpPr>
          <p:nvPr>
            <p:ph type="pic" sz="quarter" idx="13" hasCustomPrompt="1"/>
          </p:nvPr>
        </p:nvSpPr>
        <p:spPr>
          <a:xfrm>
            <a:off x="848785" y="2770746"/>
            <a:ext cx="10550349" cy="2670089"/>
          </a:xfrm>
          <a:prstGeom prst="rect">
            <a:avLst/>
          </a:prstGeom>
          <a:effectLst>
            <a:reflection blurRad="6350" stA="25000" endA="300" endPos="15000" dir="5400000" sy="-100000" algn="bl" rotWithShape="0"/>
          </a:effectLst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on the image icon</a:t>
            </a:r>
          </a:p>
        </p:txBody>
      </p:sp>
      <p:sp>
        <p:nvSpPr>
          <p:cNvPr id="41" name="Symbol zastępczy zawartości 40"/>
          <p:cNvSpPr>
            <a:spLocks noGrp="1"/>
          </p:cNvSpPr>
          <p:nvPr>
            <p:ph sz="quarter" idx="16" hasCustomPrompt="1"/>
          </p:nvPr>
        </p:nvSpPr>
        <p:spPr>
          <a:xfrm>
            <a:off x="2406760" y="5808861"/>
            <a:ext cx="7408115" cy="18415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400" baseline="0">
                <a:solidFill>
                  <a:srgbClr val="5A5D5E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Author</a:t>
            </a:r>
          </a:p>
        </p:txBody>
      </p:sp>
      <p:sp>
        <p:nvSpPr>
          <p:cNvPr id="8" name="Symbol zastępczy zawartości 40"/>
          <p:cNvSpPr>
            <a:spLocks noGrp="1"/>
          </p:cNvSpPr>
          <p:nvPr>
            <p:ph sz="quarter" idx="18" hasCustomPrompt="1"/>
          </p:nvPr>
        </p:nvSpPr>
        <p:spPr>
          <a:xfrm>
            <a:off x="2406760" y="6031387"/>
            <a:ext cx="7408115" cy="18415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400" baseline="0">
                <a:solidFill>
                  <a:srgbClr val="5A5D5E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date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2766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89CD18-5E12-4DFB-AE6E-923EE71279F3}"/>
              </a:ext>
            </a:extLst>
          </p:cNvPr>
          <p:cNvSpPr/>
          <p:nvPr userDrawn="1"/>
        </p:nvSpPr>
        <p:spPr>
          <a:xfrm>
            <a:off x="11819468" y="6106841"/>
            <a:ext cx="374650" cy="48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oleTekstowe 3">
            <a:extLst>
              <a:ext uri="{FF2B5EF4-FFF2-40B4-BE49-F238E27FC236}">
                <a16:creationId xmlns:a16="http://schemas.microsoft.com/office/drawing/2014/main" id="{41F1EC6B-00E6-4892-91A9-E1C99D4D44E7}"/>
              </a:ext>
            </a:extLst>
          </p:cNvPr>
          <p:cNvSpPr txBox="1"/>
          <p:nvPr userDrawn="1"/>
        </p:nvSpPr>
        <p:spPr>
          <a:xfrm>
            <a:off x="10142678" y="6317505"/>
            <a:ext cx="116179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 defTabSz="457200"/>
            <a:r>
              <a:rPr lang="en-US" sz="700" kern="1900" dirty="0">
                <a:solidFill>
                  <a:schemeClr val="accent4"/>
                </a:solidFill>
                <a:latin typeface="Arial"/>
                <a:cs typeface="Arial"/>
              </a:rPr>
              <a:t>www.scilab.org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55F9D4-70DE-4DDD-8099-C16CDCBB7D59}"/>
              </a:ext>
            </a:extLst>
          </p:cNvPr>
          <p:cNvSpPr/>
          <p:nvPr userDrawn="1"/>
        </p:nvSpPr>
        <p:spPr>
          <a:xfrm flipV="1">
            <a:off x="2406759" y="6346287"/>
            <a:ext cx="7806157" cy="80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B46A5F-EBD0-4882-BE89-227F62A46703}"/>
              </a:ext>
            </a:extLst>
          </p:cNvPr>
          <p:cNvSpPr/>
          <p:nvPr userDrawn="1"/>
        </p:nvSpPr>
        <p:spPr>
          <a:xfrm>
            <a:off x="609599" y="5503333"/>
            <a:ext cx="1642534" cy="101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34106323-9170-46EC-A6FC-52C2134796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5624549"/>
            <a:ext cx="1706034" cy="82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>
            <a:lvl1pPr>
              <a:lnSpc>
                <a:spcPct val="90000"/>
              </a:lnSpc>
              <a:defRPr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Symbol zastępczy tekstu 18"/>
          <p:cNvSpPr>
            <a:spLocks noGrp="1"/>
          </p:cNvSpPr>
          <p:nvPr>
            <p:ph type="body" sz="quarter" idx="13" hasCustomPrompt="1"/>
          </p:nvPr>
        </p:nvSpPr>
        <p:spPr>
          <a:xfrm>
            <a:off x="601594" y="932389"/>
            <a:ext cx="11001973" cy="3526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2500">
                <a:solidFill>
                  <a:srgbClr val="0099DA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2pPr>
            <a:lvl3pPr marL="9144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3pPr>
            <a:lvl4pPr marL="13716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4pPr>
            <a:lvl5pPr marL="18288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423834" y="1512888"/>
            <a:ext cx="7179733" cy="4445000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601134" y="1512888"/>
            <a:ext cx="3611033" cy="4445000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154740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48784" y="2789239"/>
            <a:ext cx="10521949" cy="446087"/>
          </a:xfrm>
        </p:spPr>
        <p:txBody>
          <a:bodyPr>
            <a:normAutofit/>
          </a:bodyPr>
          <a:lstStyle>
            <a:lvl1pPr marL="0" indent="0" algn="ctr">
              <a:buNone/>
              <a:defRPr sz="2800" b="1" spc="300" baseline="0">
                <a:solidFill>
                  <a:srgbClr val="0070BA"/>
                </a:solidFill>
              </a:defRPr>
            </a:lvl1pPr>
            <a:lvl2pPr>
              <a:defRPr sz="2800" b="1"/>
            </a:lvl2pPr>
            <a:lvl3pPr>
              <a:defRPr sz="2800" b="1"/>
            </a:lvl3pPr>
            <a:lvl4pPr>
              <a:defRPr sz="2800" b="1"/>
            </a:lvl4pPr>
            <a:lvl5pPr>
              <a:defRPr sz="2800" b="1"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4084593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29196"/>
          </a:xfrm>
        </p:spPr>
        <p:txBody>
          <a:bodyPr/>
          <a:lstStyle>
            <a:lvl1pPr>
              <a:buSzPct val="75000"/>
              <a:buFontTx/>
              <a:buBlip>
                <a:blip r:embed="rId2"/>
              </a:buBlip>
              <a:defRPr sz="25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buSzPct val="75000"/>
              <a:buFontTx/>
              <a:buBlip>
                <a:blip r:embed="rId3"/>
              </a:buBlip>
              <a:defRPr sz="20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buSzPct val="75000"/>
              <a:buFontTx/>
              <a:buBlip>
                <a:blip r:embed="rId3"/>
              </a:buBlip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buSzPct val="75000"/>
              <a:buFontTx/>
              <a:buBlip>
                <a:blip r:embed="rId3"/>
              </a:buBlip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Tx/>
              <a:buBlip>
                <a:blip r:embed="rId3"/>
              </a:buBlip>
              <a:tabLst/>
              <a:defRPr sz="1400"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3714733" y="142852"/>
            <a:ext cx="7810555" cy="92869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1525251" y="6629400"/>
            <a:ext cx="666749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5A22"/>
                </a:solidFill>
              </a:defRPr>
            </a:lvl1pPr>
          </a:lstStyle>
          <a:p>
            <a:pPr defTabSz="457200">
              <a:defRPr/>
            </a:pPr>
            <a:fld id="{1B0CB584-575C-45E7-96BB-8F889BE95B82}" type="slidenum">
              <a:rPr lang="fr-FR" smtClean="0"/>
              <a:pPr defTabSz="457200"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192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9118" y="1774802"/>
            <a:ext cx="9810748" cy="438638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156388" y="6479382"/>
            <a:ext cx="795867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defTabSz="457200"/>
            <a:fld id="{FDDD4222-A773-418F-B910-2323D1E47B9A}" type="slidenum">
              <a:rPr lang="fr-FR" sz="800" smtClean="0">
                <a:solidFill>
                  <a:prstClr val="white"/>
                </a:solidFill>
              </a:rPr>
              <a:pPr defTabSz="457200"/>
              <a:t>‹#›</a:t>
            </a:fld>
            <a:endParaRPr lang="fr-FR" sz="800" dirty="0">
              <a:solidFill>
                <a:prstClr val="white"/>
              </a:solidFill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13164" y="6479382"/>
            <a:ext cx="8587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r>
              <a:rPr lang="en-GB" sz="800">
                <a:solidFill>
                  <a:prstClr val="white"/>
                </a:solidFill>
              </a:rPr>
              <a:t>© Scilab Enterprises</a:t>
            </a:r>
          </a:p>
        </p:txBody>
      </p:sp>
    </p:spTree>
    <p:extLst>
      <p:ext uri="{BB962C8B-B14F-4D97-AF65-F5344CB8AC3E}">
        <p14:creationId xmlns:p14="http://schemas.microsoft.com/office/powerpoint/2010/main" val="91285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4726" y="1768961"/>
            <a:ext cx="4676207" cy="445476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61702" y="1768961"/>
            <a:ext cx="4743937" cy="445476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156388" y="6479382"/>
            <a:ext cx="795867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defTabSz="457200"/>
            <a:fld id="{FDDD4222-A773-418F-B910-2323D1E47B9A}" type="slidenum">
              <a:rPr lang="fr-FR" sz="800" smtClean="0">
                <a:solidFill>
                  <a:prstClr val="white"/>
                </a:solidFill>
              </a:rPr>
              <a:pPr defTabSz="457200"/>
              <a:t>‹#›</a:t>
            </a:fld>
            <a:endParaRPr lang="fr-FR" sz="800" dirty="0">
              <a:solidFill>
                <a:prstClr val="white"/>
              </a:solidFill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13164" y="6479382"/>
            <a:ext cx="8587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r>
              <a:rPr lang="en-GB" sz="800">
                <a:solidFill>
                  <a:prstClr val="white"/>
                </a:solidFill>
              </a:rPr>
              <a:t>© Scilab Enterprises</a:t>
            </a:r>
          </a:p>
        </p:txBody>
      </p:sp>
    </p:spTree>
    <p:extLst>
      <p:ext uri="{BB962C8B-B14F-4D97-AF65-F5344CB8AC3E}">
        <p14:creationId xmlns:p14="http://schemas.microsoft.com/office/powerpoint/2010/main" val="3348835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1B16E099-7557-D64B-9A12-B68C19CE0FD4}" type="datetimeFigureOut">
              <a:rPr lang="fr-FR">
                <a:solidFill>
                  <a:srgbClr val="484A4B"/>
                </a:solidFill>
              </a:rPr>
              <a:pPr defTabSz="457200"/>
              <a:t>25/05/2020</a:t>
            </a:fld>
            <a:endParaRPr lang="en-GB">
              <a:solidFill>
                <a:srgbClr val="484A4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GB">
              <a:solidFill>
                <a:srgbClr val="484A4B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E147C03-B8B3-3544-B7F9-38CD85427598}" type="slidenum">
              <a:rPr lang="en-GB">
                <a:solidFill>
                  <a:srgbClr val="484A4B"/>
                </a:solidFill>
              </a:rPr>
              <a:pPr defTabSz="457200"/>
              <a:t>‹#›</a:t>
            </a:fld>
            <a:endParaRPr lang="en-GB">
              <a:solidFill>
                <a:srgbClr val="484A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01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828801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/>
            <a:endParaRPr>
              <a:solidFill>
                <a:srgbClr val="484A4B"/>
              </a:solidFill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213163" y="6479381"/>
            <a:ext cx="85879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/>
            <a:endParaRPr>
              <a:solidFill>
                <a:prstClr val="white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156387" y="6479381"/>
            <a:ext cx="795867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457200">
              <a:buSzPct val="25000"/>
            </a:pPr>
            <a:fld id="{00000000-1234-1234-1234-123412341234}" type="slidenum">
              <a:rPr lang="fr-FR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pPr algn="r" defTabSz="457200">
                <a:buSzPct val="25000"/>
              </a:pPr>
              <a:t>‹#›</a:t>
            </a:fld>
            <a:endParaRPr lang="fr-FR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2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ytuł 12"/>
          <p:cNvSpPr>
            <a:spLocks noGrp="1"/>
          </p:cNvSpPr>
          <p:nvPr>
            <p:ph type="title" hasCustomPrompt="1"/>
          </p:nvPr>
        </p:nvSpPr>
        <p:spPr>
          <a:xfrm>
            <a:off x="849488" y="1653051"/>
            <a:ext cx="10521499" cy="40011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algn="ctr">
              <a:lnSpc>
                <a:spcPct val="90000"/>
              </a:lnSpc>
              <a:defRPr sz="2800" b="0" i="0" spc="0">
                <a:solidFill>
                  <a:srgbClr val="0070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Section Title</a:t>
            </a:r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7" hasCustomPrompt="1"/>
          </p:nvPr>
        </p:nvSpPr>
        <p:spPr>
          <a:xfrm>
            <a:off x="848785" y="2148956"/>
            <a:ext cx="10522203" cy="352661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500" kern="1200" spc="0" baseline="0">
                <a:solidFill>
                  <a:srgbClr val="0099D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Section subtitle</a:t>
            </a:r>
          </a:p>
        </p:txBody>
      </p:sp>
      <p:sp>
        <p:nvSpPr>
          <p:cNvPr id="13" name="PoleTekstowe 9"/>
          <p:cNvSpPr txBox="1"/>
          <p:nvPr userDrawn="1"/>
        </p:nvSpPr>
        <p:spPr>
          <a:xfrm>
            <a:off x="11640635" y="6309599"/>
            <a:ext cx="636312" cy="1168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2500" lnSpcReduction="20000"/>
          </a:bodyPr>
          <a:lstStyle/>
          <a:p>
            <a:pPr algn="ctr" defTabSz="457200"/>
            <a:fld id="{45E86FC3-E182-DE44-A4ED-1A70DF50D571}" type="slidenum">
              <a:rPr lang="en-US" sz="1000">
                <a:solidFill>
                  <a:prstClr val="white"/>
                </a:solidFill>
                <a:latin typeface="Arial"/>
                <a:cs typeface="Arial"/>
              </a:rPr>
              <a:pPr algn="ctr" defTabSz="457200"/>
              <a:t>‹#›</a:t>
            </a:fld>
            <a:endParaRPr lang="en-US" sz="100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4C6A8A-A7E8-4284-8E57-B6DD00095AE6}"/>
              </a:ext>
            </a:extLst>
          </p:cNvPr>
          <p:cNvSpPr/>
          <p:nvPr userDrawn="1"/>
        </p:nvSpPr>
        <p:spPr>
          <a:xfrm>
            <a:off x="11819468" y="6106841"/>
            <a:ext cx="374650" cy="48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leTekstowe 3">
            <a:extLst>
              <a:ext uri="{FF2B5EF4-FFF2-40B4-BE49-F238E27FC236}">
                <a16:creationId xmlns:a16="http://schemas.microsoft.com/office/drawing/2014/main" id="{4359A9D4-EB75-44AD-B6A7-A4451C28B1D0}"/>
              </a:ext>
            </a:extLst>
          </p:cNvPr>
          <p:cNvSpPr txBox="1"/>
          <p:nvPr userDrawn="1"/>
        </p:nvSpPr>
        <p:spPr>
          <a:xfrm>
            <a:off x="10142678" y="6317505"/>
            <a:ext cx="116179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 defTabSz="457200"/>
            <a:r>
              <a:rPr lang="en-US" sz="700" kern="1900" dirty="0">
                <a:solidFill>
                  <a:schemeClr val="accent4"/>
                </a:solidFill>
                <a:latin typeface="Arial"/>
                <a:cs typeface="Arial"/>
              </a:rPr>
              <a:t>www.scilab.org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C6CFB9-6A8B-4E9F-9F49-6F2354AAA972}"/>
              </a:ext>
            </a:extLst>
          </p:cNvPr>
          <p:cNvSpPr/>
          <p:nvPr userDrawn="1"/>
        </p:nvSpPr>
        <p:spPr>
          <a:xfrm flipV="1">
            <a:off x="1671893" y="6346288"/>
            <a:ext cx="8541024" cy="80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AD72929-1D0A-4928-AE91-AFE0E0756C03}"/>
              </a:ext>
            </a:extLst>
          </p:cNvPr>
          <p:cNvSpPr/>
          <p:nvPr userDrawn="1"/>
        </p:nvSpPr>
        <p:spPr>
          <a:xfrm>
            <a:off x="11611281" y="6111082"/>
            <a:ext cx="482600" cy="470414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oleTekstowe 9">
            <a:extLst>
              <a:ext uri="{FF2B5EF4-FFF2-40B4-BE49-F238E27FC236}">
                <a16:creationId xmlns:a16="http://schemas.microsoft.com/office/drawing/2014/main" id="{70263F29-73A8-4F75-84E3-85C81A2E1601}"/>
              </a:ext>
            </a:extLst>
          </p:cNvPr>
          <p:cNvSpPr txBox="1"/>
          <p:nvPr userDrawn="1"/>
        </p:nvSpPr>
        <p:spPr>
          <a:xfrm>
            <a:off x="11534425" y="6309598"/>
            <a:ext cx="636312" cy="1168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2500" lnSpcReduction="20000"/>
          </a:bodyPr>
          <a:lstStyle/>
          <a:p>
            <a:pPr algn="ctr" defTabSz="457200"/>
            <a:fld id="{45E86FC3-E182-DE44-A4ED-1A70DF50D571}" type="slidenum">
              <a:rPr lang="en-US" sz="1000">
                <a:solidFill>
                  <a:prstClr val="white"/>
                </a:solidFill>
                <a:latin typeface="Arial"/>
                <a:cs typeface="Arial"/>
              </a:rPr>
              <a:pPr algn="ctr" defTabSz="457200"/>
              <a:t>‹#›</a:t>
            </a:fld>
            <a:endParaRPr lang="en-US" sz="10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8D491A-8A6F-4CED-AFFE-4A7C250E9675}"/>
              </a:ext>
            </a:extLst>
          </p:cNvPr>
          <p:cNvSpPr/>
          <p:nvPr userDrawn="1"/>
        </p:nvSpPr>
        <p:spPr>
          <a:xfrm>
            <a:off x="609599" y="5954322"/>
            <a:ext cx="838695" cy="49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7A9A999B-7755-47C2-97E0-69F2B1908E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6015279"/>
            <a:ext cx="897468" cy="4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7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8"/>
          <p:cNvSpPr>
            <a:spLocks noGrp="1"/>
          </p:cNvSpPr>
          <p:nvPr>
            <p:ph type="body" sz="quarter" idx="13" hasCustomPrompt="1"/>
          </p:nvPr>
        </p:nvSpPr>
        <p:spPr>
          <a:xfrm>
            <a:off x="601593" y="932389"/>
            <a:ext cx="11001597" cy="3526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2500">
                <a:solidFill>
                  <a:srgbClr val="0099DA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2pPr>
            <a:lvl3pPr marL="9144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3pPr>
            <a:lvl4pPr marL="13716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4pPr>
            <a:lvl5pPr marL="18288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>
            <a:lvl1pPr>
              <a:lnSpc>
                <a:spcPct val="90000"/>
              </a:lnSpc>
              <a:defRPr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01134" y="1679576"/>
            <a:ext cx="11002433" cy="4278313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83041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Symbol zastępczy tekstu 18"/>
          <p:cNvSpPr>
            <a:spLocks noGrp="1"/>
          </p:cNvSpPr>
          <p:nvPr>
            <p:ph type="body" sz="quarter" idx="13" hasCustomPrompt="1"/>
          </p:nvPr>
        </p:nvSpPr>
        <p:spPr>
          <a:xfrm>
            <a:off x="601593" y="932389"/>
            <a:ext cx="11001597" cy="3526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l">
              <a:buFontTx/>
              <a:buNone/>
              <a:defRPr sz="2500">
                <a:solidFill>
                  <a:srgbClr val="0099DA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2pPr>
            <a:lvl3pPr marL="9144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3pPr>
            <a:lvl4pPr marL="13716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4pPr>
            <a:lvl5pPr marL="18288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266021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6"/>
          </p:nvPr>
        </p:nvSpPr>
        <p:spPr>
          <a:xfrm>
            <a:off x="601134" y="938724"/>
            <a:ext cx="11002433" cy="5019165"/>
          </a:xfrm>
        </p:spPr>
        <p:txBody>
          <a:bodyPr>
            <a:normAutofit/>
          </a:bodyPr>
          <a:lstStyle/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215890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387821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>
            <a:lvl1pPr>
              <a:lnSpc>
                <a:spcPct val="90000"/>
              </a:lnSpc>
              <a:defRPr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" name="Symbol zastępczy tekstu 18"/>
          <p:cNvSpPr>
            <a:spLocks noGrp="1"/>
          </p:cNvSpPr>
          <p:nvPr>
            <p:ph type="body" sz="quarter" idx="13" hasCustomPrompt="1"/>
          </p:nvPr>
        </p:nvSpPr>
        <p:spPr>
          <a:xfrm>
            <a:off x="601594" y="932389"/>
            <a:ext cx="5380893" cy="3526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2500">
                <a:solidFill>
                  <a:srgbClr val="0099DA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2pPr>
            <a:lvl3pPr marL="9144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3pPr>
            <a:lvl4pPr marL="13716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4pPr>
            <a:lvl5pPr marL="18288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Symbol zastępczy tekstu 18"/>
          <p:cNvSpPr>
            <a:spLocks noGrp="1"/>
          </p:cNvSpPr>
          <p:nvPr>
            <p:ph type="body" sz="quarter" idx="18" hasCustomPrompt="1"/>
          </p:nvPr>
        </p:nvSpPr>
        <p:spPr>
          <a:xfrm>
            <a:off x="6210152" y="932389"/>
            <a:ext cx="5393019" cy="3526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2500">
                <a:solidFill>
                  <a:srgbClr val="0099DA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2pPr>
            <a:lvl3pPr marL="9144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3pPr>
            <a:lvl4pPr marL="13716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4pPr>
            <a:lvl5pPr marL="18288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601134" y="1679576"/>
            <a:ext cx="5380567" cy="4278313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>
          <a:xfrm>
            <a:off x="6210301" y="1679576"/>
            <a:ext cx="5380567" cy="4278313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143426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>
            <a:lvl1pPr>
              <a:lnSpc>
                <a:spcPct val="90000"/>
              </a:lnSpc>
              <a:defRPr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8" name="Symbol zastępczy tekstu 18"/>
          <p:cNvSpPr>
            <a:spLocks noGrp="1"/>
          </p:cNvSpPr>
          <p:nvPr>
            <p:ph type="body" sz="quarter" idx="13" hasCustomPrompt="1"/>
          </p:nvPr>
        </p:nvSpPr>
        <p:spPr>
          <a:xfrm>
            <a:off x="601593" y="932389"/>
            <a:ext cx="11001597" cy="3526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2500">
                <a:solidFill>
                  <a:srgbClr val="0099DA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2pPr>
            <a:lvl3pPr marL="9144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3pPr>
            <a:lvl4pPr marL="13716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4pPr>
            <a:lvl5pPr marL="1828800" indent="0">
              <a:buFontTx/>
              <a:buNone/>
              <a:defRPr sz="2000">
                <a:solidFill>
                  <a:srgbClr val="F49712"/>
                </a:solidFill>
                <a:latin typeface="Calibri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589468" y="2455864"/>
            <a:ext cx="5376333" cy="3502025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6222603" y="2455864"/>
            <a:ext cx="5380567" cy="3502025"/>
          </a:xfrm>
        </p:spPr>
        <p:txBody>
          <a:bodyPr>
            <a:normAutofit/>
          </a:bodyPr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88434" y="1677988"/>
            <a:ext cx="5376333" cy="6429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E84E0E"/>
                </a:solidFill>
                <a:latin typeface="Arial"/>
                <a:cs typeface="Arial"/>
              </a:defRPr>
            </a:lvl1pPr>
            <a:lvl2pPr marL="358775" indent="0">
              <a:buNone/>
              <a:defRPr sz="1600">
                <a:solidFill>
                  <a:srgbClr val="E84E0E"/>
                </a:solidFill>
              </a:defRPr>
            </a:lvl2pPr>
            <a:lvl3pPr marL="719138" indent="0">
              <a:buNone/>
              <a:defRPr sz="1600">
                <a:solidFill>
                  <a:srgbClr val="E84E0E"/>
                </a:solidFill>
              </a:defRPr>
            </a:lvl3pPr>
            <a:lvl4pPr marL="1077913" indent="0">
              <a:buNone/>
              <a:defRPr sz="1600">
                <a:solidFill>
                  <a:srgbClr val="E84E0E"/>
                </a:solidFill>
              </a:defRPr>
            </a:lvl4pPr>
            <a:lvl5pPr marL="1436687" indent="0">
              <a:buNone/>
              <a:defRPr sz="1600">
                <a:solidFill>
                  <a:srgbClr val="E84E0E"/>
                </a:solidFill>
              </a:defRPr>
            </a:lvl5pPr>
          </a:lstStyle>
          <a:p>
            <a:pPr lvl="0"/>
            <a:r>
              <a:rPr lang="en-US" noProof="0"/>
              <a:t>Click to edit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223001" y="1677988"/>
            <a:ext cx="5380567" cy="6429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E84E0E"/>
                </a:solidFill>
                <a:latin typeface="Arial"/>
                <a:cs typeface="Arial"/>
              </a:defRPr>
            </a:lvl1pPr>
            <a:lvl2pPr marL="358775" indent="0">
              <a:buNone/>
              <a:defRPr sz="1600">
                <a:solidFill>
                  <a:srgbClr val="E84E0E"/>
                </a:solidFill>
              </a:defRPr>
            </a:lvl2pPr>
            <a:lvl3pPr marL="719138" indent="0">
              <a:buNone/>
              <a:defRPr sz="1600">
                <a:solidFill>
                  <a:srgbClr val="E84E0E"/>
                </a:solidFill>
              </a:defRPr>
            </a:lvl3pPr>
            <a:lvl4pPr marL="1077913" indent="0">
              <a:buNone/>
              <a:defRPr sz="1600">
                <a:solidFill>
                  <a:srgbClr val="E84E0E"/>
                </a:solidFill>
              </a:defRPr>
            </a:lvl4pPr>
            <a:lvl5pPr marL="1436687" indent="0">
              <a:buNone/>
              <a:defRPr sz="1600">
                <a:solidFill>
                  <a:srgbClr val="E84E0E"/>
                </a:solidFill>
              </a:defRPr>
            </a:lvl5pPr>
          </a:lstStyle>
          <a:p>
            <a:pPr lvl="0"/>
            <a:r>
              <a:rPr lang="en-US" noProof="0"/>
              <a:t>Click to edit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92848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obrazu 6"/>
          <p:cNvSpPr>
            <a:spLocks noGrp="1"/>
          </p:cNvSpPr>
          <p:nvPr>
            <p:ph type="pic" sz="quarter" idx="15" hasCustomPrompt="1"/>
          </p:nvPr>
        </p:nvSpPr>
        <p:spPr>
          <a:xfrm>
            <a:off x="3303059" y="932389"/>
            <a:ext cx="5585884" cy="3493561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800" baseline="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on the image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>
            <a:normAutofit/>
          </a:bodyPr>
          <a:lstStyle>
            <a:lvl1pPr>
              <a:lnSpc>
                <a:spcPct val="90000"/>
              </a:lnSpc>
              <a:defRPr>
                <a:latin typeface="Arial"/>
                <a:cs typeface="Arial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303059" y="5381712"/>
            <a:ext cx="5585884" cy="6588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358775" indent="0">
              <a:buNone/>
              <a:defRPr sz="1400"/>
            </a:lvl2pPr>
            <a:lvl3pPr marL="719138" indent="0">
              <a:buNone/>
              <a:defRPr sz="1400"/>
            </a:lvl3pPr>
            <a:lvl4pPr marL="1077913" indent="0">
              <a:buNone/>
              <a:defRPr sz="1400"/>
            </a:lvl4pPr>
            <a:lvl5pPr marL="1436687" indent="0">
              <a:buNone/>
              <a:defRPr sz="1400"/>
            </a:lvl5pPr>
          </a:lstStyle>
          <a:p>
            <a:pPr lvl="0"/>
            <a:r>
              <a:rPr lang="en-US" noProof="0"/>
              <a:t>Click to edit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303058" y="4554625"/>
            <a:ext cx="5586943" cy="70961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E84E0E"/>
                </a:solidFill>
                <a:latin typeface="Arial"/>
                <a:cs typeface="Arial"/>
              </a:defRPr>
            </a:lvl1pPr>
            <a:lvl2pPr marL="358775" indent="0">
              <a:buNone/>
              <a:defRPr sz="1600">
                <a:solidFill>
                  <a:srgbClr val="E84E0E"/>
                </a:solidFill>
              </a:defRPr>
            </a:lvl2pPr>
            <a:lvl3pPr marL="719138" indent="0">
              <a:buNone/>
              <a:defRPr sz="1600">
                <a:solidFill>
                  <a:srgbClr val="E84E0E"/>
                </a:solidFill>
              </a:defRPr>
            </a:lvl3pPr>
            <a:lvl4pPr marL="1077913" indent="0">
              <a:buNone/>
              <a:defRPr sz="1600">
                <a:solidFill>
                  <a:srgbClr val="E84E0E"/>
                </a:solidFill>
              </a:defRPr>
            </a:lvl4pPr>
            <a:lvl5pPr marL="1436687" indent="0">
              <a:buNone/>
              <a:defRPr sz="1600">
                <a:solidFill>
                  <a:srgbClr val="E84E0E"/>
                </a:solidFill>
              </a:defRPr>
            </a:lvl5pPr>
          </a:lstStyle>
          <a:p>
            <a:pPr lvl="0"/>
            <a:r>
              <a:rPr lang="en-US" noProof="0"/>
              <a:t>Click to edit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713612" y="6570647"/>
            <a:ext cx="4486325" cy="123111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buNone/>
              <a:defRPr sz="800">
                <a:solidFill>
                  <a:srgbClr val="BBC2C5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Insert quality reference number</a:t>
            </a:r>
          </a:p>
        </p:txBody>
      </p:sp>
    </p:spTree>
    <p:extLst>
      <p:ext uri="{BB962C8B-B14F-4D97-AF65-F5344CB8AC3E}">
        <p14:creationId xmlns:p14="http://schemas.microsoft.com/office/powerpoint/2010/main" val="94888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13415D-0228-4D01-943B-A01FF7EADDEB}"/>
              </a:ext>
            </a:extLst>
          </p:cNvPr>
          <p:cNvSpPr/>
          <p:nvPr userDrawn="1"/>
        </p:nvSpPr>
        <p:spPr>
          <a:xfrm>
            <a:off x="11819468" y="6106841"/>
            <a:ext cx="374650" cy="48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01593" y="409030"/>
            <a:ext cx="11001597" cy="3980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4" name="PoleTekstowe 3"/>
          <p:cNvSpPr txBox="1"/>
          <p:nvPr/>
        </p:nvSpPr>
        <p:spPr>
          <a:xfrm>
            <a:off x="10142678" y="6317505"/>
            <a:ext cx="116179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 defTabSz="457200"/>
            <a:r>
              <a:rPr lang="en-US" sz="700" kern="1900" dirty="0">
                <a:solidFill>
                  <a:schemeClr val="accent4"/>
                </a:solidFill>
                <a:latin typeface="Arial"/>
                <a:cs typeface="Arial"/>
              </a:rPr>
              <a:t>www.scilab.org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9511"/>
            <a:ext cx="10972800" cy="42781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44B0D-5378-48CF-B2C3-7FEB849F4F7A}"/>
              </a:ext>
            </a:extLst>
          </p:cNvPr>
          <p:cNvSpPr/>
          <p:nvPr userDrawn="1"/>
        </p:nvSpPr>
        <p:spPr>
          <a:xfrm flipV="1">
            <a:off x="1671893" y="6346288"/>
            <a:ext cx="8541024" cy="80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CE86A8B-3B18-4E85-BC6D-6B5AE571CBE8}"/>
              </a:ext>
            </a:extLst>
          </p:cNvPr>
          <p:cNvSpPr/>
          <p:nvPr userDrawn="1"/>
        </p:nvSpPr>
        <p:spPr>
          <a:xfrm>
            <a:off x="11611281" y="6111082"/>
            <a:ext cx="482600" cy="470414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oleTekstowe 9"/>
          <p:cNvSpPr txBox="1"/>
          <p:nvPr/>
        </p:nvSpPr>
        <p:spPr>
          <a:xfrm>
            <a:off x="11534425" y="6309598"/>
            <a:ext cx="636312" cy="1168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2500" lnSpcReduction="20000"/>
          </a:bodyPr>
          <a:lstStyle/>
          <a:p>
            <a:pPr algn="ctr" defTabSz="457200"/>
            <a:fld id="{45E86FC3-E182-DE44-A4ED-1A70DF50D571}" type="slidenum">
              <a:rPr lang="en-US" sz="1000">
                <a:solidFill>
                  <a:prstClr val="white"/>
                </a:solidFill>
                <a:latin typeface="Arial"/>
                <a:cs typeface="Arial"/>
              </a:rPr>
              <a:pPr algn="ctr" defTabSz="457200"/>
              <a:t>‹#›</a:t>
            </a:fld>
            <a:endParaRPr lang="en-US" sz="10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B4132-5D07-46F5-9EF2-799A7198293B}"/>
              </a:ext>
            </a:extLst>
          </p:cNvPr>
          <p:cNvSpPr/>
          <p:nvPr userDrawn="1"/>
        </p:nvSpPr>
        <p:spPr>
          <a:xfrm>
            <a:off x="609599" y="5954322"/>
            <a:ext cx="838695" cy="49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1A6432A-5EA3-45D3-AE3D-5828A1C390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6015279"/>
            <a:ext cx="897468" cy="4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0" kern="1200">
          <a:solidFill>
            <a:srgbClr val="0070BA"/>
          </a:solidFill>
          <a:latin typeface="Arial"/>
          <a:ea typeface="+mj-ea"/>
          <a:cs typeface="Arial"/>
        </a:defRPr>
      </a:lvl1pPr>
    </p:titleStyle>
    <p:bodyStyle>
      <a:lvl1pPr marL="266700" marR="0" indent="-266700" algn="l" defTabSz="457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lang="pl-PL" sz="2200" kern="1200" noProof="0" dirty="0" smtClean="0">
          <a:solidFill>
            <a:srgbClr val="5A5D5E"/>
          </a:solidFill>
          <a:latin typeface="Arial"/>
          <a:ea typeface="+mn-ea"/>
          <a:cs typeface="Arial"/>
        </a:defRPr>
      </a:lvl1pPr>
      <a:lvl2pPr marL="627063" marR="0" indent="-268288" algn="l" defTabSz="457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0BA"/>
        </a:buClr>
        <a:buSzTx/>
        <a:buFont typeface="Lucida Grande"/>
        <a:buChar char="‣"/>
        <a:tabLst/>
        <a:defRPr lang="pl-PL" sz="2000" kern="1200" noProof="0" dirty="0" smtClean="0">
          <a:solidFill>
            <a:srgbClr val="5A5D5E"/>
          </a:solidFill>
          <a:latin typeface="Arial"/>
          <a:ea typeface="+mn-ea"/>
          <a:cs typeface="Arial"/>
        </a:defRPr>
      </a:lvl2pPr>
      <a:lvl3pPr marL="985838" marR="0" indent="-266700" algn="l" defTabSz="457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E84E0E"/>
        </a:buClr>
        <a:buSzTx/>
        <a:buFont typeface="Arial"/>
        <a:buChar char="•"/>
        <a:tabLst/>
        <a:defRPr lang="pl-PL" sz="1800" kern="1200" noProof="0" dirty="0" smtClean="0">
          <a:solidFill>
            <a:srgbClr val="5A5D5E"/>
          </a:solidFill>
          <a:latin typeface="Arial"/>
          <a:ea typeface="+mn-ea"/>
          <a:cs typeface="Arial"/>
        </a:defRPr>
      </a:lvl3pPr>
      <a:lvl4pPr marL="1344613" marR="0" indent="-266700" algn="l" defTabSz="457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99DA"/>
        </a:buClr>
        <a:buSzTx/>
        <a:buFont typeface="Lucida Grande"/>
        <a:buChar char="‣"/>
        <a:tabLst/>
        <a:defRPr lang="pl-PL" sz="1600" kern="1200" noProof="0" dirty="0" smtClean="0">
          <a:solidFill>
            <a:srgbClr val="5A5D5E"/>
          </a:solidFill>
          <a:latin typeface="Arial"/>
          <a:ea typeface="+mn-ea"/>
          <a:cs typeface="Arial"/>
        </a:defRPr>
      </a:lvl4pPr>
      <a:lvl5pPr marL="1704975" marR="0" indent="-268288" algn="l" defTabSz="457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F49712"/>
        </a:buClr>
        <a:buSzTx/>
        <a:buFont typeface="Arial"/>
        <a:buChar char="•"/>
        <a:tabLst/>
        <a:defRPr lang="en-US" sz="1400" kern="1200" noProof="0" dirty="0">
          <a:solidFill>
            <a:srgbClr val="5A5D5E"/>
          </a:solidFill>
          <a:latin typeface="Arial"/>
          <a:ea typeface="+mn-ea"/>
          <a:cs typeface="Arial"/>
        </a:defRPr>
      </a:lvl5pPr>
      <a:lvl6pPr marL="1254125" marR="0" indent="-180975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84E0E"/>
        </a:buClr>
        <a:buSzTx/>
        <a:buFont typeface="Arial"/>
        <a:buChar char="•"/>
        <a:tabLst/>
        <a:defRPr sz="2600" kern="1200">
          <a:solidFill>
            <a:schemeClr val="tx1"/>
          </a:solidFill>
          <a:latin typeface="+mj-lt"/>
          <a:ea typeface="+mn-ea"/>
          <a:cs typeface="+mn-cs"/>
        </a:defRPr>
      </a:lvl6pPr>
      <a:lvl7pPr marL="1252538" marR="0" indent="-180975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84E0E"/>
        </a:buClr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612900" indent="-176213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yherokuapp.herokuapp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tackoverflow.com/questions/24662571/python-import-csv-to-lis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python.org/3/library/csv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atatofish.com/convert-pandas-dataframe-to-lis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DataFrame.to_di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andas.pydata.org/pandas-docs/stable/reference/api/pandas.DataFrame.to_json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introducing-grid-studio-a-spreadsheet-app-with-python-to-make-data-science-easier-tdup38f7" TargetMode="Externa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lwings.or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xlwings.org/en/stable/rest_api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C7D6-F035-4C8D-8B30-4A183192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FFF18-90F1-4497-9D6F-BA92720F53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E890A-DCF8-49C2-A471-EF00E216D30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2A06A-74B8-46F2-83C5-AD9878A4401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F662CC-1DC4-42DA-9F38-DCD980F635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00FBAB-78B0-4A24-815A-6C61F71934F9}"/>
              </a:ext>
            </a:extLst>
          </p:cNvPr>
          <p:cNvSpPr/>
          <p:nvPr/>
        </p:nvSpPr>
        <p:spPr>
          <a:xfrm>
            <a:off x="6603189" y="2597414"/>
            <a:ext cx="25635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{"</a:t>
            </a:r>
            <a:r>
              <a:rPr lang="pt-BR" sz="2400" dirty="0">
                <a:solidFill>
                  <a:schemeClr val="accent1"/>
                </a:solidFill>
                <a:latin typeface="Consolas" panose="020B0609020204030204" pitchFamily="49" charset="0"/>
              </a:rPr>
              <a:t>A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":</a:t>
            </a:r>
            <a:r>
              <a:rPr lang="pt-BR" sz="2400" dirty="0">
                <a:solidFill>
                  <a:schemeClr val="accent3"/>
                </a:solidFill>
                <a:latin typeface="Consolas" panose="020B06090202040302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,"</a:t>
            </a:r>
            <a:r>
              <a:rPr lang="pt-BR" sz="2400" dirty="0">
                <a:solidFill>
                  <a:schemeClr val="accent1"/>
                </a:solidFill>
                <a:latin typeface="Consolas" panose="020B0609020204030204" pitchFamily="49" charset="0"/>
              </a:rPr>
              <a:t>B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":</a:t>
            </a:r>
            <a:r>
              <a:rPr lang="pt-BR" sz="2400" dirty="0">
                <a:solidFill>
                  <a:schemeClr val="accent3"/>
                </a:solidFill>
                <a:latin typeface="Consolas" panose="020B0609020204030204" pitchFamily="49" charset="0"/>
              </a:rPr>
              <a:t>2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{"</a:t>
            </a:r>
            <a:r>
              <a:rPr lang="pt-BR" sz="2400" dirty="0">
                <a:solidFill>
                  <a:schemeClr val="accent1"/>
                </a:solidFill>
                <a:latin typeface="Consolas" panose="020B0609020204030204" pitchFamily="49" charset="0"/>
              </a:rPr>
              <a:t>A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":</a:t>
            </a:r>
            <a:r>
              <a:rPr lang="pt-BR" sz="2400" dirty="0">
                <a:solidFill>
                  <a:schemeClr val="accent4"/>
                </a:solidFill>
                <a:latin typeface="Consolas" panose="020B0609020204030204" pitchFamily="49" charset="0"/>
              </a:rPr>
              <a:t>3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,"</a:t>
            </a:r>
            <a:r>
              <a:rPr lang="pt-BR" sz="2400" dirty="0">
                <a:solidFill>
                  <a:schemeClr val="accent1"/>
                </a:solidFill>
                <a:latin typeface="Consolas" panose="020B0609020204030204" pitchFamily="49" charset="0"/>
              </a:rPr>
              <a:t>B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":</a:t>
            </a:r>
            <a:r>
              <a:rPr lang="pt-BR" sz="2400" dirty="0">
                <a:solidFill>
                  <a:schemeClr val="accent4"/>
                </a:solidFill>
                <a:latin typeface="Consolas" panose="020B0609020204030204" pitchFamily="49" charset="0"/>
              </a:rPr>
              <a:t>4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2400" dirty="0">
                <a:solidFill>
                  <a:schemeClr val="accent6"/>
                </a:solidFill>
                <a:latin typeface="Consolas" panose="020B0609020204030204" pitchFamily="49" charset="0"/>
              </a:rPr>
              <a:t>]</a:t>
            </a:r>
            <a:endParaRPr lang="en-US" sz="24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371FBC47-BC9E-441D-AD83-7B36772B9068}"/>
              </a:ext>
            </a:extLst>
          </p:cNvPr>
          <p:cNvSpPr/>
          <p:nvPr/>
        </p:nvSpPr>
        <p:spPr>
          <a:xfrm rot="14134416">
            <a:off x="6590029" y="3697863"/>
            <a:ext cx="519514" cy="1173124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B65CCB82-F626-4C5D-8B76-EC6D0E5A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07714"/>
              </p:ext>
            </p:extLst>
          </p:nvPr>
        </p:nvGraphicFramePr>
        <p:xfrm>
          <a:off x="3901968" y="4167074"/>
          <a:ext cx="218649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3247">
                  <a:extLst>
                    <a:ext uri="{9D8B030D-6E8A-4147-A177-3AD203B41FA5}">
                      <a16:colId xmlns:a16="http://schemas.microsoft.com/office/drawing/2014/main" val="1374121555"/>
                    </a:ext>
                  </a:extLst>
                </a:gridCol>
                <a:gridCol w="1093247">
                  <a:extLst>
                    <a:ext uri="{9D8B030D-6E8A-4147-A177-3AD203B41FA5}">
                      <a16:colId xmlns:a16="http://schemas.microsoft.com/office/drawing/2014/main" val="178553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8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07286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BF304B-2D41-4882-9E64-7554B2467538}"/>
              </a:ext>
            </a:extLst>
          </p:cNvPr>
          <p:cNvSpPr txBox="1"/>
          <p:nvPr/>
        </p:nvSpPr>
        <p:spPr>
          <a:xfrm>
            <a:off x="2406760" y="4183918"/>
            <a:ext cx="1189529" cy="35266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header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30D5C-F5E1-47CB-A19C-A5DF43111E18}"/>
              </a:ext>
            </a:extLst>
          </p:cNvPr>
          <p:cNvSpPr txBox="1"/>
          <p:nvPr/>
        </p:nvSpPr>
        <p:spPr>
          <a:xfrm>
            <a:off x="2406760" y="4694327"/>
            <a:ext cx="1189529" cy="35266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4513A6-9753-45C8-B078-CBC009D0E91D}"/>
              </a:ext>
            </a:extLst>
          </p:cNvPr>
          <p:cNvSpPr/>
          <p:nvPr/>
        </p:nvSpPr>
        <p:spPr>
          <a:xfrm>
            <a:off x="6849786" y="4547491"/>
            <a:ext cx="2243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https://myherokuapp.herokuapp.com/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E99F0B-5C53-49C3-8A35-B8BA6EFAACFF}"/>
              </a:ext>
            </a:extLst>
          </p:cNvPr>
          <p:cNvSpPr/>
          <p:nvPr/>
        </p:nvSpPr>
        <p:spPr>
          <a:xfrm>
            <a:off x="3364670" y="2839768"/>
            <a:ext cx="3261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--&gt; </a:t>
            </a:r>
            <a:r>
              <a:rPr lang="en-US" dirty="0" err="1">
                <a:latin typeface="Consolas" panose="020B0609020204030204" pitchFamily="49" charset="0"/>
              </a:rPr>
              <a:t>datadeploy</a:t>
            </a:r>
            <a:r>
              <a:rPr lang="en-US" dirty="0">
                <a:latin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header</a:t>
            </a:r>
            <a:r>
              <a:rPr lang="en-US" dirty="0" err="1"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data</a:t>
            </a:r>
            <a:r>
              <a:rPr lang="en-US" dirty="0" err="1"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</a:rPr>
              <a:t>herokuapp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955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DF23-1578-4A0E-AD4D-2BD75BC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EC9E6-0D75-4D17-B864-2A1E52329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Heroku login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33A3B-5673-4D36-88C9-B5D4A03C3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D0B60-A8B1-4299-8EB9-4074D438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43" y="1454543"/>
            <a:ext cx="8516794" cy="4839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DE9F1-3F70-4972-8BF8-CEED667A15E4}"/>
              </a:ext>
            </a:extLst>
          </p:cNvPr>
          <p:cNvSpPr/>
          <p:nvPr/>
        </p:nvSpPr>
        <p:spPr>
          <a:xfrm>
            <a:off x="6134759" y="2160573"/>
            <a:ext cx="2503136" cy="24060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30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2509-4EC5-42B0-B1D8-F48F14D3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8B613-53C7-415F-83C7-64E49D53B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0759F-010D-4729-ACD7-CBB13169F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78D03-0455-4370-91A6-EAC6613C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FB483-8186-4794-9D28-E7F986C49CAB}"/>
              </a:ext>
            </a:extLst>
          </p:cNvPr>
          <p:cNvSpPr/>
          <p:nvPr/>
        </p:nvSpPr>
        <p:spPr>
          <a:xfrm>
            <a:off x="3592864" y="566442"/>
            <a:ext cx="2503136" cy="240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6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CDC4-036D-4313-9C3B-7BBEE07A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B12D8-3493-4651-AE7B-E31A5C2B6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C37CF-B5D5-4B01-B48B-B2B75E792A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3BA22-424D-4498-88FE-6719C744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D23361-B71C-4A24-8126-7AD5CB2237A1}"/>
              </a:ext>
            </a:extLst>
          </p:cNvPr>
          <p:cNvSpPr/>
          <p:nvPr/>
        </p:nvSpPr>
        <p:spPr>
          <a:xfrm>
            <a:off x="3592863" y="566442"/>
            <a:ext cx="5761529" cy="240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35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0537-D0EA-47C5-BA81-073A282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D6630-D80E-4A9B-A685-93B83BEF4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heroku</a:t>
            </a:r>
            <a:r>
              <a:rPr lang="en-US" dirty="0"/>
              <a:t> create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C184-5F58-485F-A9E3-E5FB47D55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21571-06B5-4DAD-A64C-C325B4E4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12" y="1410391"/>
            <a:ext cx="8541594" cy="48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38BD-831D-47FB-878B-7D1CF807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F968-57DB-4B86-870C-FBB62F9E7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1A573-232D-468D-9B2B-04F54B906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527C3-864B-4FA2-8221-6855313E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5E682-82E4-4C97-9734-9F19FA513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" y="216758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F616-EC28-435E-9758-6A48EAB2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F52FB-6D97-4BF6-955D-9DA6C051A1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498CB-13B6-4CAB-AD3F-E3DE60480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53671-1B08-4BA9-B460-7D7F429BDEFE}"/>
              </a:ext>
            </a:extLst>
          </p:cNvPr>
          <p:cNvSpPr/>
          <p:nvPr/>
        </p:nvSpPr>
        <p:spPr>
          <a:xfrm>
            <a:off x="618412" y="4983187"/>
            <a:ext cx="8143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https://stackoverflow.com/questions/24662571/python-import-csv-to-list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5B44B-484A-4110-AC04-370EE2DE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2" y="2559738"/>
            <a:ext cx="4467225" cy="2143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9B909F-FD6B-4476-81CB-2D94A51196A5}"/>
              </a:ext>
            </a:extLst>
          </p:cNvPr>
          <p:cNvSpPr/>
          <p:nvPr/>
        </p:nvSpPr>
        <p:spPr>
          <a:xfrm>
            <a:off x="618412" y="198197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Using the </a:t>
            </a:r>
            <a:r>
              <a:rPr lang="en-US" u="sng" dirty="0">
                <a:latin typeface="Arial" panose="020B0604020202020204" pitchFamily="34" charset="0"/>
                <a:hlinkClick r:id="rId4"/>
              </a:rPr>
              <a:t>csv module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CB55-F848-4B5D-A67C-A3E370F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D3D4-730B-4A09-B55A-124D6D074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Vector 2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DBFBE-8CB3-486D-AD38-092760774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0E6D1-5C7E-4BA1-A0A4-C84B11C9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96" y="1410391"/>
            <a:ext cx="6534150" cy="493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31C45-A80D-49EB-B2C4-75DD11CA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12" y="2168036"/>
            <a:ext cx="4556406" cy="3827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75F3E-8CF6-406F-91F5-09D8AA69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181" y="3317734"/>
            <a:ext cx="1054775" cy="26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3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3DF4-D3E3-4E9E-9A92-8471165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4EEF-4397-4500-BF8E-F22B018FE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Matrix 2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BC784-F6DE-4BC2-97ED-D3E6CE4AD3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FC45-F41D-4E0C-90DE-69819E677C82}"/>
              </a:ext>
            </a:extLst>
          </p:cNvPr>
          <p:cNvSpPr/>
          <p:nvPr/>
        </p:nvSpPr>
        <p:spPr>
          <a:xfrm>
            <a:off x="601593" y="5307803"/>
            <a:ext cx="5592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https://datatofish.com/convert-pandas-dataframe-to-list/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147D75D-2BC4-4E5F-9D6F-26B7C2BE4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93" y="1683143"/>
            <a:ext cx="2813246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df.values.tolist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1054E-54CA-46B5-9619-1A10613F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08" y="2178562"/>
            <a:ext cx="5655585" cy="2309971"/>
          </a:xfrm>
          <a:prstGeom prst="rect">
            <a:avLst/>
          </a:prstGeom>
        </p:spPr>
      </p:pic>
      <p:pic>
        <p:nvPicPr>
          <p:cNvPr id="1027" name="Picture 3" descr="Convert pandas DataFrame into a List">
            <a:extLst>
              <a:ext uri="{FF2B5EF4-FFF2-40B4-BE49-F238E27FC236}">
                <a16:creationId xmlns:a16="http://schemas.microsoft.com/office/drawing/2014/main" id="{EAEBAF3B-2862-480E-A78A-A73C162F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3" y="4843248"/>
            <a:ext cx="5655585" cy="1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6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884D-9E0D-4047-A26A-F70EA3D6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A4562-EC7C-480F-9EFE-6227511569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2 </a:t>
            </a:r>
            <a:r>
              <a:rPr lang="en-US" dirty="0" err="1"/>
              <a:t>dictionnary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D7286-1910-49E2-807A-980C7ACAF6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E29E9-CCAF-4DCE-B25F-746B4B91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3" y="1559134"/>
            <a:ext cx="6534150" cy="3781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911F9C-F3AF-467D-A26E-5E8EFB9A79F8}"/>
              </a:ext>
            </a:extLst>
          </p:cNvPr>
          <p:cNvSpPr/>
          <p:nvPr/>
        </p:nvSpPr>
        <p:spPr>
          <a:xfrm>
            <a:off x="741770" y="5340559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https://pandas.pydata.org/pandas-docs/stable/reference/api/pandas.DataFrame.to_dict.html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41CA4-96A9-4867-A093-A9EB0FAED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840" y="1559134"/>
            <a:ext cx="22383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08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0178-C3CA-4EB1-A375-181C3A8D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D3C8B-46B1-4A59-AA57-7722D7A06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df 2 </a:t>
            </a:r>
            <a:r>
              <a:rPr lang="en-US" dirty="0" err="1"/>
              <a:t>dict</a:t>
            </a:r>
            <a:r>
              <a:rPr lang="en-US" dirty="0"/>
              <a:t> 2 json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770D2-65F3-45A9-8D5B-BCDD7EB197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EF836-15A0-484F-B52F-BA1C5545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228" y="1360242"/>
            <a:ext cx="4661962" cy="4732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D2F29-FC6D-4FB3-B7AD-F319E19E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6" y="1410391"/>
            <a:ext cx="5354255" cy="474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C0C69-31CD-4CC6-BC8B-F1753A488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66" y="1410390"/>
            <a:ext cx="5203542" cy="4743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51D86-7122-4717-A941-C614F7237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228" y="1360242"/>
            <a:ext cx="4661962" cy="473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CCBF6-6DC3-49F8-A6A2-5169F7F0F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537" y="1360242"/>
            <a:ext cx="4661962" cy="47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4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6527-0C42-4DC8-B23E-3E075E99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C0097-B96D-4479-9893-4C46A7D56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135FD-7525-4F8E-B2A2-F05FDC044B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E2944F-75DE-419F-8576-36DB1D20F39B}"/>
              </a:ext>
            </a:extLst>
          </p:cNvPr>
          <p:cNvSpPr/>
          <p:nvPr/>
        </p:nvSpPr>
        <p:spPr>
          <a:xfrm>
            <a:off x="601593" y="1642111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demo_gui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29C56-9039-4956-932F-FD50BA6A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20" y="2851056"/>
            <a:ext cx="8547517" cy="3331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6890D-85F7-4ECC-ACC0-886FBB3C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308" y="2011443"/>
            <a:ext cx="3251895" cy="15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8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6321-E23E-4CAE-9C03-7BD19969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C48BE-B5F3-4EBC-BE14-0339E0CB4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df 2 json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36435-2754-4E1F-9869-6CC6EE8CA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97604-BDE2-40F5-BB70-A718F6DD8182}"/>
              </a:ext>
            </a:extLst>
          </p:cNvPr>
          <p:cNvSpPr/>
          <p:nvPr/>
        </p:nvSpPr>
        <p:spPr>
          <a:xfrm>
            <a:off x="601593" y="52378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https://pandas.pydata.org/pandas-docs/stable/reference/api/pandas.DataFrame.to_json.html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03114-3485-4D9D-AFF5-DDE9CD41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24" y="932389"/>
            <a:ext cx="6108783" cy="3122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6D277-783B-4704-A713-27606D50C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20" y="2193810"/>
            <a:ext cx="3864070" cy="3922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F4F4D-0EBF-4096-9F19-25029BC0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10" y="1410392"/>
            <a:ext cx="4792394" cy="37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04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E1146-3676-4996-B64D-2C545CA2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93" y="409030"/>
            <a:ext cx="11001597" cy="398018"/>
          </a:xfrm>
        </p:spPr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EBE1-925E-47E6-8D9C-94A67A9FF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Inspiration: Grid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14D0-70D5-4F70-ABE8-AFE1F0452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1F4C46-7BDB-4069-BDA5-0C84CF2050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79" y="1545579"/>
            <a:ext cx="7335277" cy="47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9A1F1-4040-4F47-8B5D-E9C7A9DB55D6}"/>
              </a:ext>
            </a:extLst>
          </p:cNvPr>
          <p:cNvSpPr/>
          <p:nvPr/>
        </p:nvSpPr>
        <p:spPr>
          <a:xfrm>
            <a:off x="509798" y="6448970"/>
            <a:ext cx="1168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https://hackernoon.com/introducing-grid-studio-a-spreadsheet-app-with-python-to-make-data-science-easier-tdup38f7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2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B82D-DA2E-453B-A5CB-6369E311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F9FD4-BDCE-4646-A12D-430C60C6B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Inspiration: </a:t>
            </a:r>
            <a:r>
              <a:rPr lang="en-US" dirty="0" err="1"/>
              <a:t>xlwings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40890-FA09-4A4B-8F1A-1C30F99B37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sponsive image">
            <a:extLst>
              <a:ext uri="{FF2B5EF4-FFF2-40B4-BE49-F238E27FC236}">
                <a16:creationId xmlns:a16="http://schemas.microsoft.com/office/drawing/2014/main" id="{2A21A887-B4EE-49B3-9D11-2A476276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280"/>
            <a:ext cx="12192000" cy="47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FC70B2-7B40-4F8C-8685-012DD0178F9F}"/>
              </a:ext>
            </a:extLst>
          </p:cNvPr>
          <p:cNvSpPr/>
          <p:nvPr/>
        </p:nvSpPr>
        <p:spPr>
          <a:xfrm>
            <a:off x="4412615" y="932389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https://www.xlwings.org/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18195-CE59-4A06-ABD7-7D07DC0477B0}"/>
              </a:ext>
            </a:extLst>
          </p:cNvPr>
          <p:cNvSpPr/>
          <p:nvPr/>
        </p:nvSpPr>
        <p:spPr>
          <a:xfrm>
            <a:off x="3328536" y="6447536"/>
            <a:ext cx="477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https://docs.xlwings.org/en/stable/rest_api.html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0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A6F44C-949E-4CD6-AC8B-04E845EE1F30}"/>
              </a:ext>
            </a:extLst>
          </p:cNvPr>
          <p:cNvSpPr/>
          <p:nvPr/>
        </p:nvSpPr>
        <p:spPr>
          <a:xfrm>
            <a:off x="921312" y="3128133"/>
            <a:ext cx="5138443" cy="22010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4C7D6-F035-4C8D-8B30-4A183192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05E3CA-8635-4682-A89A-D421EF010B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Internal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0505E-CC49-4620-B74C-7741BE610F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2DBF70-0ADA-4A8D-A872-19E325B831AD}"/>
              </a:ext>
            </a:extLst>
          </p:cNvPr>
          <p:cNvSpPr/>
          <p:nvPr/>
        </p:nvSpPr>
        <p:spPr>
          <a:xfrm>
            <a:off x="6232544" y="3129670"/>
            <a:ext cx="5138443" cy="22010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 descr="Résultat de recherche d'images pour &quot;git&quot;">
            <a:extLst>
              <a:ext uri="{FF2B5EF4-FFF2-40B4-BE49-F238E27FC236}">
                <a16:creationId xmlns:a16="http://schemas.microsoft.com/office/drawing/2014/main" id="{52202F70-F90E-495B-AD9E-05B3BE2E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83" y="3816022"/>
            <a:ext cx="1905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7E6FC-1526-467D-B377-48762128F008}"/>
              </a:ext>
            </a:extLst>
          </p:cNvPr>
          <p:cNvCxnSpPr>
            <a:cxnSpLocks/>
          </p:cNvCxnSpPr>
          <p:nvPr/>
        </p:nvCxnSpPr>
        <p:spPr>
          <a:xfrm>
            <a:off x="5432700" y="4188518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8FF97325-4B7F-4136-BE03-E91FDD28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6596" y="3754109"/>
            <a:ext cx="914400" cy="914400"/>
          </a:xfrm>
          <a:prstGeom prst="rect">
            <a:avLst/>
          </a:prstGeom>
        </p:spPr>
      </p:pic>
      <p:pic>
        <p:nvPicPr>
          <p:cNvPr id="15" name="Graphic 14" descr="Table">
            <a:extLst>
              <a:ext uri="{FF2B5EF4-FFF2-40B4-BE49-F238E27FC236}">
                <a16:creationId xmlns:a16="http://schemas.microsoft.com/office/drawing/2014/main" id="{0423E3FC-8FAD-4240-8B48-2C97CF6F8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679" y="3754109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20EBC4-5599-41ED-9DA6-63B72956DC8F}"/>
              </a:ext>
            </a:extLst>
          </p:cNvPr>
          <p:cNvSpPr/>
          <p:nvPr/>
        </p:nvSpPr>
        <p:spPr>
          <a:xfrm>
            <a:off x="8017023" y="2617879"/>
            <a:ext cx="159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BA"/>
                </a:solidFill>
                <a:latin typeface="Arial"/>
                <a:ea typeface="+mj-ea"/>
                <a:cs typeface="Arial"/>
              </a:rPr>
              <a:t>plotdeploy</a:t>
            </a:r>
            <a:endParaRPr lang="en-US" sz="2800" dirty="0">
              <a:solidFill>
                <a:srgbClr val="0070BA"/>
              </a:solidFill>
              <a:latin typeface="Arial"/>
              <a:ea typeface="+mj-ea"/>
              <a:cs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542BCB-FD01-416C-80C4-F9B4F7BB8B3E}"/>
              </a:ext>
            </a:extLst>
          </p:cNvPr>
          <p:cNvCxnSpPr>
            <a:cxnSpLocks/>
          </p:cNvCxnSpPr>
          <p:nvPr/>
        </p:nvCxnSpPr>
        <p:spPr>
          <a:xfrm>
            <a:off x="8676258" y="4194423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8" name="Picture 4" descr="Résultat de recherche d'images pour &quot;heroku&quot;">
            <a:extLst>
              <a:ext uri="{FF2B5EF4-FFF2-40B4-BE49-F238E27FC236}">
                <a16:creationId xmlns:a16="http://schemas.microsoft.com/office/drawing/2014/main" id="{5AE6C8C6-5F46-4338-896B-730DB372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887" y="3552352"/>
            <a:ext cx="9715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3AEF9B-E465-47BF-90D1-4A3CB8F7D8AF}"/>
              </a:ext>
            </a:extLst>
          </p:cNvPr>
          <p:cNvCxnSpPr>
            <a:cxnSpLocks/>
          </p:cNvCxnSpPr>
          <p:nvPr/>
        </p:nvCxnSpPr>
        <p:spPr>
          <a:xfrm>
            <a:off x="2735439" y="4188518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8A735F54-1F63-4706-AC61-E243C3E41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18" y="2346843"/>
            <a:ext cx="1358697" cy="10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6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E2EE8E-066A-434F-9996-61FC6968B1A1}"/>
              </a:ext>
            </a:extLst>
          </p:cNvPr>
          <p:cNvSpPr/>
          <p:nvPr/>
        </p:nvSpPr>
        <p:spPr>
          <a:xfrm>
            <a:off x="3026420" y="2006825"/>
            <a:ext cx="6732574" cy="22010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2551-E0AC-48F5-9970-649076CA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1F7B8-3E8B-4542-BA55-F9163F069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0. Import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15218-8047-4612-A4FB-75C7AA6A2E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ésultat de recherche d'images pour &quot;git&quot;">
            <a:extLst>
              <a:ext uri="{FF2B5EF4-FFF2-40B4-BE49-F238E27FC236}">
                <a16:creationId xmlns:a16="http://schemas.microsoft.com/office/drawing/2014/main" id="{202356C1-38CF-404D-9968-ED05A0D2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51" y="2734307"/>
            <a:ext cx="1905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BD8252-2B28-4717-AF9F-DB3DD43045C2}"/>
              </a:ext>
            </a:extLst>
          </p:cNvPr>
          <p:cNvCxnSpPr>
            <a:cxnSpLocks/>
          </p:cNvCxnSpPr>
          <p:nvPr/>
        </p:nvCxnSpPr>
        <p:spPr>
          <a:xfrm>
            <a:off x="2653461" y="3113388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38E0F89-7519-41F6-89C7-379D819F4BD3}"/>
              </a:ext>
            </a:extLst>
          </p:cNvPr>
          <p:cNvSpPr/>
          <p:nvPr/>
        </p:nvSpPr>
        <p:spPr>
          <a:xfrm>
            <a:off x="5553373" y="1495034"/>
            <a:ext cx="17508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0099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datadeploy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58F1D-6D13-44A1-9E15-F6CF4D97174C}"/>
              </a:ext>
            </a:extLst>
          </p:cNvPr>
          <p:cNvCxnSpPr>
            <a:cxnSpLocks/>
          </p:cNvCxnSpPr>
          <p:nvPr/>
        </p:nvCxnSpPr>
        <p:spPr>
          <a:xfrm>
            <a:off x="6212608" y="3071578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heroku&quot;">
            <a:extLst>
              <a:ext uri="{FF2B5EF4-FFF2-40B4-BE49-F238E27FC236}">
                <a16:creationId xmlns:a16="http://schemas.microsoft.com/office/drawing/2014/main" id="{AFB839BC-0C76-47AF-A94A-CEB6CE8C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7" y="2429507"/>
            <a:ext cx="9715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D4AF78B8-1921-4063-9CD4-15F8C0A7E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677" y="3216702"/>
            <a:ext cx="914400" cy="914400"/>
          </a:xfrm>
          <a:prstGeom prst="rect">
            <a:avLst/>
          </a:prstGeom>
        </p:spPr>
      </p:pic>
      <p:pic>
        <p:nvPicPr>
          <p:cNvPr id="20" name="Graphic 19" descr="Table">
            <a:extLst>
              <a:ext uri="{FF2B5EF4-FFF2-40B4-BE49-F238E27FC236}">
                <a16:creationId xmlns:a16="http://schemas.microsoft.com/office/drawing/2014/main" id="{5A37B5A6-E2F4-4E03-B934-99ED1E26E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2677" y="21989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7C13-5D1A-467D-AAC3-597B8DBE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9FF19-E836-4CE0-9EF0-26B63A19E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0. Import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B6CDF-0F74-4E5C-B86C-674AD6C870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A5753B-F2DE-4935-B030-1221598A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0" y="2140195"/>
            <a:ext cx="5358836" cy="381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71A65-3EEB-4540-B9E4-6463382D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03" y="1699327"/>
            <a:ext cx="5391906" cy="425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5F86D-B1AE-4CEE-B520-1E3C9AA4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50" y="3602955"/>
            <a:ext cx="2326387" cy="17020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72D7B-62C0-4076-A5D5-AE8C35A7AA5C}"/>
              </a:ext>
            </a:extLst>
          </p:cNvPr>
          <p:cNvCxnSpPr>
            <a:cxnSpLocks/>
          </p:cNvCxnSpPr>
          <p:nvPr/>
        </p:nvCxnSpPr>
        <p:spPr>
          <a:xfrm>
            <a:off x="5713612" y="5500538"/>
            <a:ext cx="986593" cy="252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D84E1F-3FF2-4566-8098-C023A59372F4}"/>
              </a:ext>
            </a:extLst>
          </p:cNvPr>
          <p:cNvCxnSpPr>
            <a:cxnSpLocks/>
          </p:cNvCxnSpPr>
          <p:nvPr/>
        </p:nvCxnSpPr>
        <p:spPr>
          <a:xfrm flipV="1">
            <a:off x="7819209" y="5158673"/>
            <a:ext cx="897341" cy="624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72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2551-E0AC-48F5-9970-649076CA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1F7B8-3E8B-4542-BA55-F9163F069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Git repo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15218-8047-4612-A4FB-75C7AA6A2E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9083-B8ED-41C5-A162-F5F73934D6A4}"/>
              </a:ext>
            </a:extLst>
          </p:cNvPr>
          <p:cNvSpPr/>
          <p:nvPr/>
        </p:nvSpPr>
        <p:spPr>
          <a:xfrm>
            <a:off x="5043462" y="4485803"/>
            <a:ext cx="66317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--&gt; [res1,res2]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projectname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res1  =   "Initialized empty Git repository in C:/Users/ydb/AppData/Roaming/Scilab/scilab-6.1.1-alpha/datadeploy/.git/"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res2  =   "set git remote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heroku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to https://git.heroku.com/datadeploy.git"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2D1069-0909-4908-B684-08AF03AC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2" y="4395600"/>
            <a:ext cx="4396332" cy="193473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8577FF-6D1A-4FAF-A56F-A1531D32F14E}"/>
              </a:ext>
            </a:extLst>
          </p:cNvPr>
          <p:cNvSpPr/>
          <p:nvPr/>
        </p:nvSpPr>
        <p:spPr>
          <a:xfrm>
            <a:off x="3026420" y="2006825"/>
            <a:ext cx="6732574" cy="22010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" descr="Résultat de recherche d'images pour &quot;git&quot;">
            <a:extLst>
              <a:ext uri="{FF2B5EF4-FFF2-40B4-BE49-F238E27FC236}">
                <a16:creationId xmlns:a16="http://schemas.microsoft.com/office/drawing/2014/main" id="{68B9EE25-960E-4FA5-BFBA-6F0B09ECC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51" y="2734307"/>
            <a:ext cx="1905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023347C-3C56-4EF3-B165-3040326F0E6D}"/>
              </a:ext>
            </a:extLst>
          </p:cNvPr>
          <p:cNvSpPr/>
          <p:nvPr/>
        </p:nvSpPr>
        <p:spPr>
          <a:xfrm>
            <a:off x="5553373" y="1495034"/>
            <a:ext cx="17508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0099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datadeploy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5B63AF-06F9-4E24-92FF-536B798961BB}"/>
              </a:ext>
            </a:extLst>
          </p:cNvPr>
          <p:cNvCxnSpPr>
            <a:cxnSpLocks/>
          </p:cNvCxnSpPr>
          <p:nvPr/>
        </p:nvCxnSpPr>
        <p:spPr>
          <a:xfrm>
            <a:off x="6212608" y="3071578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4" descr="Résultat de recherche d'images pour &quot;heroku&quot;">
            <a:extLst>
              <a:ext uri="{FF2B5EF4-FFF2-40B4-BE49-F238E27FC236}">
                <a16:creationId xmlns:a16="http://schemas.microsoft.com/office/drawing/2014/main" id="{913C728E-7F8E-4C32-ACCA-B9271E09F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7" y="2436470"/>
            <a:ext cx="9715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2551-E0AC-48F5-9970-649076CA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1F7B8-3E8B-4542-BA55-F9163F069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Heroku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15218-8047-4612-A4FB-75C7AA6A2E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3F561-5B7C-402B-B46D-14EDE32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20" y="4291029"/>
            <a:ext cx="4396332" cy="193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4B67-A1F5-4239-9A55-7A919222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65" y="4277490"/>
            <a:ext cx="5840427" cy="203880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B994EAE-942B-4084-94B7-4A92909401AA}"/>
              </a:ext>
            </a:extLst>
          </p:cNvPr>
          <p:cNvSpPr/>
          <p:nvPr/>
        </p:nvSpPr>
        <p:spPr>
          <a:xfrm>
            <a:off x="3026420" y="2006825"/>
            <a:ext cx="6732574" cy="22010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16DD6-BA7A-488B-87A1-ED7DA5350CB0}"/>
              </a:ext>
            </a:extLst>
          </p:cNvPr>
          <p:cNvSpPr/>
          <p:nvPr/>
        </p:nvSpPr>
        <p:spPr>
          <a:xfrm>
            <a:off x="5553373" y="1495034"/>
            <a:ext cx="17508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0099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datadeploy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84A4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1C9AA2-BD39-42CE-A49C-5A370319B5F9}"/>
              </a:ext>
            </a:extLst>
          </p:cNvPr>
          <p:cNvCxnSpPr>
            <a:cxnSpLocks/>
          </p:cNvCxnSpPr>
          <p:nvPr/>
        </p:nvCxnSpPr>
        <p:spPr>
          <a:xfrm>
            <a:off x="6212608" y="3071578"/>
            <a:ext cx="9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Résultat de recherche d'images pour &quot;git&quot;">
            <a:extLst>
              <a:ext uri="{FF2B5EF4-FFF2-40B4-BE49-F238E27FC236}">
                <a16:creationId xmlns:a16="http://schemas.microsoft.com/office/drawing/2014/main" id="{77D0F49C-B480-4111-9082-BCDD295A5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51" y="2734307"/>
            <a:ext cx="1905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heroku&quot;">
            <a:extLst>
              <a:ext uri="{FF2B5EF4-FFF2-40B4-BE49-F238E27FC236}">
                <a16:creationId xmlns:a16="http://schemas.microsoft.com/office/drawing/2014/main" id="{7AD0B28D-2D82-4E4B-913B-7F88FE75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7" y="2436470"/>
            <a:ext cx="9715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9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6251-DB10-4726-AD98-36476E65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98355-AB58-4F51-B034-56C758D4E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Heroku CLI install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AF93A-31EE-4B6A-943A-40F66FC53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A398D-85F5-4883-8A34-33B2131D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3" y="2176759"/>
            <a:ext cx="5298187" cy="4120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2A0D9-8D3B-479C-A3F3-142F33984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3" y="2176759"/>
            <a:ext cx="5298187" cy="41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4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96A6-619E-497A-896E-90576D25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datadeploy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8616F-46AF-4F48-A12B-B44AD7F97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PATH / Environment variables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B6B25-6E2C-446D-8DC6-64ACE057AC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88BA5-9B39-4522-85EC-4C7D4560D630}"/>
              </a:ext>
            </a:extLst>
          </p:cNvPr>
          <p:cNvSpPr/>
          <p:nvPr/>
        </p:nvSpPr>
        <p:spPr>
          <a:xfrm>
            <a:off x="6316212" y="2661707"/>
            <a:ext cx="286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C:\Program Files\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heroku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\bin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B8858-D47E-4E92-BC15-0135F25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3" y="1477789"/>
            <a:ext cx="4399285" cy="4838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A0EE0F-5DB4-4E7D-B602-D2FD99C317EA}"/>
              </a:ext>
            </a:extLst>
          </p:cNvPr>
          <p:cNvSpPr/>
          <p:nvPr/>
        </p:nvSpPr>
        <p:spPr>
          <a:xfrm>
            <a:off x="6316212" y="3265180"/>
            <a:ext cx="461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84A4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C:\Users\ydb\AppData\Local\Programs\Git\bin</a:t>
            </a:r>
          </a:p>
        </p:txBody>
      </p:sp>
    </p:spTree>
    <p:extLst>
      <p:ext uri="{BB962C8B-B14F-4D97-AF65-F5344CB8AC3E}">
        <p14:creationId xmlns:p14="http://schemas.microsoft.com/office/powerpoint/2010/main" val="2871427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orporatePresentation_Arial_2017_16-9">
  <a:themeElements>
    <a:clrScheme name="Custom 5">
      <a:dk1>
        <a:srgbClr val="484A4B"/>
      </a:dk1>
      <a:lt1>
        <a:sysClr val="window" lastClr="FFFFFF"/>
      </a:lt1>
      <a:dk2>
        <a:srgbClr val="F49712"/>
      </a:dk2>
      <a:lt2>
        <a:srgbClr val="FFFFFF"/>
      </a:lt2>
      <a:accent1>
        <a:srgbClr val="E84E0F"/>
      </a:accent1>
      <a:accent2>
        <a:srgbClr val="F49712"/>
      </a:accent2>
      <a:accent3>
        <a:srgbClr val="0071BA"/>
      </a:accent3>
      <a:accent4>
        <a:srgbClr val="0099DB"/>
      </a:accent4>
      <a:accent5>
        <a:srgbClr val="BBC2C6"/>
      </a:accent5>
      <a:accent6>
        <a:srgbClr val="5A5D5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266700" marR="0" indent="-26670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Char char="•"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5A5D5E"/>
            </a:solidFill>
            <a:effectLst/>
            <a:uLnTx/>
            <a:uFillTx/>
            <a:latin typeface="+mn-lt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B1D5938E898D4BB9661D6C4EB1B997" ma:contentTypeVersion="13" ma:contentTypeDescription="Create a new document." ma:contentTypeScope="" ma:versionID="79344d2720be3940e07147ca9788a37b">
  <xsd:schema xmlns:xsd="http://www.w3.org/2001/XMLSchema" xmlns:xs="http://www.w3.org/2001/XMLSchema" xmlns:p="http://schemas.microsoft.com/office/2006/metadata/properties" xmlns:ns3="e391877d-e7ec-48c2-a6fb-0706a84b3270" xmlns:ns4="d9456fb7-2632-4eb7-ac54-76d04a8ae5d2" targetNamespace="http://schemas.microsoft.com/office/2006/metadata/properties" ma:root="true" ma:fieldsID="fcc464ccde7cb81b77a8da2eae5bd659" ns3:_="" ns4:_="">
    <xsd:import namespace="e391877d-e7ec-48c2-a6fb-0706a84b3270"/>
    <xsd:import namespace="d9456fb7-2632-4eb7-ac54-76d04a8ae5d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1877d-e7ec-48c2-a6fb-0706a84b32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56fb7-2632-4eb7-ac54-76d04a8ae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739B22-D653-47A5-9FF0-5115EE9CC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91877d-e7ec-48c2-a6fb-0706a84b3270"/>
    <ds:schemaRef ds:uri="d9456fb7-2632-4eb7-ac54-76d04a8ae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3ECF8C-0F37-4BD8-83E2-D27DDE0151E2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d9456fb7-2632-4eb7-ac54-76d04a8ae5d2"/>
    <ds:schemaRef ds:uri="http://schemas.microsoft.com/office/infopath/2007/PartnerControls"/>
    <ds:schemaRef ds:uri="http://purl.org/dc/terms/"/>
    <ds:schemaRef ds:uri="e391877d-e7ec-48c2-a6fb-0706a84b327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38BC42-BC83-4FB7-8310-C018A22A06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310</Words>
  <Application>Microsoft Office PowerPoint</Application>
  <PresentationFormat>Widescreen</PresentationFormat>
  <Paragraphs>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Lucida Grande</vt:lpstr>
      <vt:lpstr>Noto Sans Symbols</vt:lpstr>
      <vt:lpstr>Template_CorporatePresentation_Arial_2017_16-9</vt:lpstr>
      <vt:lpstr>Datadeploy</vt:lpstr>
      <vt:lpstr>datadeploy</vt:lpstr>
      <vt:lpstr>Datadeploy</vt:lpstr>
      <vt:lpstr>datadeploy</vt:lpstr>
      <vt:lpstr>datadeploy</vt:lpstr>
      <vt:lpstr>datadeploy</vt:lpstr>
      <vt:lpstr>datadeploy</vt:lpstr>
      <vt:lpstr>datadeploy</vt:lpstr>
      <vt:lpstr>datadeploy</vt:lpstr>
      <vt:lpstr>datadeploy</vt:lpstr>
      <vt:lpstr>PowerPoint Presentation</vt:lpstr>
      <vt:lpstr>PowerPoint Presentation</vt:lpstr>
      <vt:lpstr>datadeploy</vt:lpstr>
      <vt:lpstr>PowerPoint Presentation</vt:lpstr>
      <vt:lpstr>datadeploy</vt:lpstr>
      <vt:lpstr>datadeploy</vt:lpstr>
      <vt:lpstr>datadeploy</vt:lpstr>
      <vt:lpstr>datadeploy</vt:lpstr>
      <vt:lpstr>datadeploy</vt:lpstr>
      <vt:lpstr>datadeploy</vt:lpstr>
      <vt:lpstr>datadeploy</vt:lpstr>
      <vt:lpstr>datadeploy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Plotdeploy</dc:title>
  <dc:creator>Yann Debray</dc:creator>
  <cp:lastModifiedBy>Yann Debray</cp:lastModifiedBy>
  <cp:revision>1</cp:revision>
  <dcterms:created xsi:type="dcterms:W3CDTF">2020-05-14T14:11:30Z</dcterms:created>
  <dcterms:modified xsi:type="dcterms:W3CDTF">2020-05-25T08:55:42Z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0x01010065B1D5938E898D4BB9661D6C4EB1B997</vt:lpwstr>
  </property>
</Properties>
</file>